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593A3-8E07-4FA4-A71E-1ED381182585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D66BB-B0E7-4101-82F6-11F751D1E218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D66BB-B0E7-4101-82F6-11F751D1E218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ms1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John Asus</dc:creator>
  <cp:lastModifiedBy>Amaury Froment</cp:lastModifiedBy>
  <cp:revision>1</cp:revision>
  <dcterms:created xsi:type="dcterms:W3CDTF">2006-08-16T00:00:00Z</dcterms:created>
  <dcterms:modified xsi:type="dcterms:W3CDTF">2016-05-29T14:28:08Z</dcterms:modified>
</cp:coreProperties>
</file>