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72" r:id="rId3"/>
    <p:sldId id="259" r:id="rId4"/>
    <p:sldId id="257" r:id="rId5"/>
    <p:sldId id="261" r:id="rId6"/>
    <p:sldId id="263" r:id="rId7"/>
    <p:sldId id="264" r:id="rId8"/>
    <p:sldId id="265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3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947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99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0414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59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028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65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9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1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9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8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9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3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서울시 각 구별 미세먼지 분석 및 예측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800" dirty="0" smtClean="0"/>
              <a:t>김동률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59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4. 2017</a:t>
            </a:r>
            <a:r>
              <a:rPr lang="ko-KR" altLang="en-US" dirty="0"/>
              <a:t>년 </a:t>
            </a:r>
            <a:r>
              <a:rPr lang="en-US" altLang="ko-KR" dirty="0"/>
              <a:t>1-9</a:t>
            </a:r>
            <a:r>
              <a:rPr lang="ko-KR" altLang="en-US" dirty="0"/>
              <a:t>월 </a:t>
            </a:r>
            <a:r>
              <a:rPr lang="ko-KR" altLang="en-US" dirty="0" smtClean="0"/>
              <a:t>미세먼지 수치 </a:t>
            </a:r>
            <a:r>
              <a:rPr lang="ko-KR" altLang="en-US" dirty="0"/>
              <a:t>예측하기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 예측 오차를 살펴보면 전반적으로 </a:t>
            </a:r>
            <a:r>
              <a:rPr lang="en-US" altLang="ko-KR" dirty="0" smtClean="0"/>
              <a:t>4,5,8</a:t>
            </a:r>
            <a:r>
              <a:rPr lang="ko-KR" altLang="en-US" dirty="0" smtClean="0"/>
              <a:t>월의 오차가 큼</a:t>
            </a:r>
            <a:endParaRPr lang="en-US" altLang="ko-KR" dirty="0" smtClean="0"/>
          </a:p>
          <a:p>
            <a:r>
              <a:rPr lang="ko-KR" altLang="en-US" dirty="0" smtClean="0"/>
              <a:t>오차가 발생하는 원인은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에 있을 것이라 생각</a:t>
            </a:r>
            <a:endParaRPr lang="en-US" altLang="ko-KR" dirty="0" smtClean="0"/>
          </a:p>
          <a:p>
            <a:r>
              <a:rPr lang="ko-KR" altLang="en-US" dirty="0"/>
              <a:t>그래서 </a:t>
            </a:r>
            <a:r>
              <a:rPr lang="en-US" altLang="ko-KR" dirty="0" smtClean="0"/>
              <a:t>“4,5,8</a:t>
            </a:r>
            <a:r>
              <a:rPr lang="ko-KR" altLang="en-US" dirty="0"/>
              <a:t>월 </a:t>
            </a:r>
            <a:r>
              <a:rPr lang="en-US" altLang="ko-KR" dirty="0"/>
              <a:t>raw</a:t>
            </a:r>
            <a:r>
              <a:rPr lang="ko-KR" altLang="en-US" dirty="0" smtClean="0"/>
              <a:t>데이터 중에 </a:t>
            </a:r>
            <a:r>
              <a:rPr lang="ko-KR" altLang="en-US" dirty="0"/>
              <a:t>미세먼지 수치가 </a:t>
            </a:r>
            <a:r>
              <a:rPr lang="ko-KR" altLang="en-US" dirty="0" smtClean="0"/>
              <a:t>비정상적으로 높은 </a:t>
            </a:r>
            <a:r>
              <a:rPr lang="ko-KR" altLang="en-US" dirty="0" err="1" smtClean="0"/>
              <a:t>이상값이</a:t>
            </a:r>
            <a:r>
              <a:rPr lang="ko-KR" altLang="en-US" dirty="0" smtClean="0"/>
              <a:t> 많이 있을 것이다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란 </a:t>
            </a:r>
            <a:r>
              <a:rPr lang="ko-KR" altLang="en-US" dirty="0"/>
              <a:t>가정을 하고 월별로 </a:t>
            </a:r>
            <a:r>
              <a:rPr lang="ko-KR" altLang="en-US" dirty="0" err="1"/>
              <a:t>미세먼치</a:t>
            </a:r>
            <a:r>
              <a:rPr lang="ko-KR" altLang="en-US" dirty="0"/>
              <a:t> 수치가  높은 건수를 분석함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0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4. 2017</a:t>
            </a:r>
            <a:r>
              <a:rPr lang="ko-KR" altLang="en-US" dirty="0"/>
              <a:t>년 </a:t>
            </a:r>
            <a:r>
              <a:rPr lang="en-US" altLang="ko-KR" dirty="0"/>
              <a:t>1-9</a:t>
            </a:r>
            <a:r>
              <a:rPr lang="ko-KR" altLang="en-US" dirty="0"/>
              <a:t>월 </a:t>
            </a:r>
            <a:r>
              <a:rPr lang="ko-KR" altLang="en-US" dirty="0" smtClean="0"/>
              <a:t>미세먼지 수치 </a:t>
            </a:r>
            <a:r>
              <a:rPr lang="ko-KR" altLang="en-US" dirty="0"/>
              <a:t>예측하기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580050"/>
            <a:ext cx="4956521" cy="3600000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1" y="1580050"/>
            <a:ext cx="4950809" cy="360000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97771" y="5394959"/>
            <a:ext cx="10049426" cy="13300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2014 – 2016 raw data</a:t>
            </a:r>
            <a:r>
              <a:rPr lang="ko-KR" altLang="en-US" dirty="0" smtClean="0"/>
              <a:t>를 분석한 결과 미세먼지 수치가 높은 데이터의 빈도가 높은 달은 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월이고 그 다음이 </a:t>
            </a:r>
            <a:r>
              <a:rPr lang="en-US" altLang="ko-KR" dirty="0" smtClean="0"/>
              <a:t>03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04</a:t>
            </a:r>
            <a:r>
              <a:rPr lang="ko-KR" altLang="en-US" dirty="0" smtClean="0"/>
              <a:t>로 나타남</a:t>
            </a:r>
            <a:endParaRPr lang="en-US" altLang="ko-KR" dirty="0" smtClean="0"/>
          </a:p>
          <a:p>
            <a:r>
              <a:rPr lang="ko-KR" altLang="en-US" dirty="0" smtClean="0"/>
              <a:t>각 구별로 분석한 결과도 전체를 분석한 결과와 거의 동일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이상값이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Arima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모델에 영향을 미쳤을 거란 가정은 틀림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54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평균적으로 볼 때 미세먼지가 가장 높은 구는 강서구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영등포구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서초구</a:t>
            </a:r>
            <a:endParaRPr lang="en-US" altLang="ko-KR" dirty="0"/>
          </a:p>
          <a:p>
            <a:r>
              <a:rPr lang="ko-KR" altLang="en-US" dirty="0" smtClean="0"/>
              <a:t>평균적으로 </a:t>
            </a:r>
            <a:r>
              <a:rPr lang="ko-KR" altLang="en-US" dirty="0"/>
              <a:t>볼 때 미세먼지가 </a:t>
            </a:r>
            <a:r>
              <a:rPr lang="ko-KR" altLang="en-US" dirty="0" smtClean="0"/>
              <a:t>가장 낮은 </a:t>
            </a:r>
            <a:r>
              <a:rPr lang="ko-KR" altLang="en-US" dirty="0"/>
              <a:t>구는 </a:t>
            </a:r>
            <a:r>
              <a:rPr lang="ko-KR" altLang="en-US" dirty="0" smtClean="0"/>
              <a:t>강북구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도봉구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송파구</a:t>
            </a:r>
            <a:endParaRPr lang="en-US" altLang="ko-KR" dirty="0" smtClean="0"/>
          </a:p>
          <a:p>
            <a:r>
              <a:rPr lang="ko-KR" altLang="en-US" dirty="0" smtClean="0"/>
              <a:t>서울에서 미세먼지가 가장 높은 시간대는 오전 </a:t>
            </a:r>
            <a:r>
              <a:rPr lang="en-US" altLang="ko-KR" dirty="0" smtClean="0"/>
              <a:t>11 – 12,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9 – 10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/>
              <a:t>서울에서 미세먼지가 가장 </a:t>
            </a:r>
            <a:r>
              <a:rPr lang="ko-KR" altLang="en-US" dirty="0" smtClean="0"/>
              <a:t>낮은 </a:t>
            </a:r>
            <a:r>
              <a:rPr lang="ko-KR" altLang="en-US" dirty="0"/>
              <a:t>시간대는 </a:t>
            </a:r>
            <a:r>
              <a:rPr lang="ko-KR" altLang="en-US" dirty="0" smtClean="0"/>
              <a:t>새벽 </a:t>
            </a:r>
            <a:r>
              <a:rPr lang="en-US" altLang="ko-KR" dirty="0" smtClean="0"/>
              <a:t>4 – 7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en-US" altLang="ko-KR" dirty="0" err="1" smtClean="0"/>
              <a:t>Arima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이용한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1- 9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실제값과</a:t>
            </a:r>
            <a:r>
              <a:rPr lang="ko-KR" altLang="en-US" dirty="0" smtClean="0"/>
              <a:t> 전반적으로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ko-KR" altLang="en-US" dirty="0"/>
              <a:t>특정 달</a:t>
            </a:r>
            <a:r>
              <a:rPr lang="en-US" altLang="ko-KR" dirty="0"/>
              <a:t>(4,5,8</a:t>
            </a:r>
            <a:r>
              <a:rPr lang="en-US" altLang="ko-KR" dirty="0" smtClean="0"/>
              <a:t>)</a:t>
            </a:r>
            <a:r>
              <a:rPr lang="ko-KR" altLang="en-US" dirty="0"/>
              <a:t>의</a:t>
            </a:r>
            <a:r>
              <a:rPr lang="ko-KR" altLang="en-US" dirty="0" smtClean="0"/>
              <a:t> 오차가 심한 원인은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이상값이</a:t>
            </a:r>
            <a:r>
              <a:rPr lang="ko-KR" altLang="en-US" dirty="0" smtClean="0"/>
              <a:t> 아니라 </a:t>
            </a:r>
            <a:r>
              <a:rPr lang="en-US" altLang="ko-KR" dirty="0" err="1" smtClean="0"/>
              <a:t>Arima</a:t>
            </a:r>
            <a:r>
              <a:rPr lang="en-US" altLang="ko-KR" dirty="0"/>
              <a:t> </a:t>
            </a:r>
            <a:r>
              <a:rPr lang="ko-KR" altLang="en-US" dirty="0" smtClean="0"/>
              <a:t>모델의 정확성 때문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9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주제 선정 동기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 출처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각 구의 미세먼지 수치 시간대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1-9</a:t>
            </a:r>
            <a:r>
              <a:rPr lang="ko-KR" altLang="en-US" dirty="0"/>
              <a:t>월 미세먼지 수치 </a:t>
            </a:r>
            <a:r>
              <a:rPr lang="ko-KR" altLang="en-US" dirty="0" smtClean="0"/>
              <a:t>예측하기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4941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 smtClean="0"/>
              <a:t>선정 동기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54" y="2721627"/>
            <a:ext cx="7213844" cy="3846909"/>
          </a:xfr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913795" y="1601888"/>
            <a:ext cx="10653673" cy="8783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dirty="0" smtClean="0"/>
              <a:t>최근 미세먼지의 심각성에 대한 언론들의 보도와 대중들의 높은 관심때문에 미세먼지 분석을 주제로 선정</a:t>
            </a:r>
          </a:p>
          <a:p>
            <a:pPr marL="36900" indent="0">
              <a:buFont typeface="Wingdings 2" charset="2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2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 smtClean="0"/>
              <a:t>2. </a:t>
            </a:r>
            <a:r>
              <a:rPr lang="ko-KR" altLang="en-US" sz="2800" dirty="0" smtClean="0"/>
              <a:t>데이터 </a:t>
            </a:r>
            <a:r>
              <a:rPr lang="ko-KR" altLang="en-US" sz="2800" dirty="0" smtClean="0"/>
              <a:t>출처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에어 코리아</a:t>
            </a:r>
            <a:r>
              <a:rPr lang="en-US" altLang="ko-KR" sz="2800" dirty="0" smtClean="0"/>
              <a:t> (http</a:t>
            </a:r>
            <a:r>
              <a:rPr lang="en-US" altLang="ko-KR" sz="2800" dirty="0"/>
              <a:t>://</a:t>
            </a:r>
            <a:r>
              <a:rPr lang="en-US" altLang="ko-KR" sz="2800" dirty="0" smtClean="0"/>
              <a:t>www.airkorea.or.kr/last_amb_hour_data)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32" y="2448152"/>
            <a:ext cx="7482060" cy="3569073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3795" y="1654232"/>
            <a:ext cx="6400800" cy="719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400" dirty="0" smtClean="0"/>
              <a:t>2014 – 2017 </a:t>
            </a:r>
            <a:r>
              <a:rPr lang="ko-KR" altLang="en-US" sz="2400" dirty="0" smtClean="0"/>
              <a:t>분기별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17</a:t>
            </a:r>
            <a:r>
              <a:rPr lang="ko-KR" altLang="en-US" sz="2400" dirty="0"/>
              <a:t>년은 </a:t>
            </a:r>
            <a:r>
              <a:rPr lang="en-US" altLang="ko-KR" sz="2400" dirty="0"/>
              <a:t>3</a:t>
            </a:r>
            <a:r>
              <a:rPr lang="ko-KR" altLang="en-US" sz="2400" dirty="0"/>
              <a:t>분기까지</a:t>
            </a:r>
            <a:r>
              <a:rPr lang="en-US" altLang="ko-KR" sz="2400" dirty="0"/>
              <a:t>)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분기 당 데이터 개수는 </a:t>
            </a:r>
            <a:r>
              <a:rPr lang="en-US" altLang="ko-KR" sz="2400" dirty="0" smtClean="0"/>
              <a:t>70</a:t>
            </a:r>
            <a:r>
              <a:rPr lang="ko-KR" altLang="en-US" sz="2400" dirty="0" smtClean="0"/>
              <a:t>만개 내외</a:t>
            </a:r>
            <a:endParaRPr lang="ko-KR" altLang="en-US" sz="24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774" y="2448152"/>
            <a:ext cx="1383344" cy="35690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7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422988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3. </a:t>
            </a:r>
            <a:r>
              <a:rPr lang="ko-KR" altLang="en-US" sz="3200" dirty="0" smtClean="0"/>
              <a:t>각 </a:t>
            </a:r>
            <a:r>
              <a:rPr lang="ko-KR" altLang="en-US" sz="3200" dirty="0" smtClean="0"/>
              <a:t>구의 미세먼지 수치 시간대 비교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5" y="5178829"/>
            <a:ext cx="9094729" cy="13300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평균적인 미세먼지 수치가 가장 높은 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강서구</a:t>
            </a:r>
            <a:r>
              <a:rPr lang="en-US" altLang="ko-KR" dirty="0" smtClean="0"/>
              <a:t>(57.2).</a:t>
            </a:r>
            <a:r>
              <a:rPr lang="ko-KR" altLang="en-US" dirty="0" smtClean="0"/>
              <a:t> 영등포구</a:t>
            </a:r>
            <a:r>
              <a:rPr lang="en-US" altLang="ko-KR" dirty="0" smtClean="0"/>
              <a:t>(53.8), </a:t>
            </a:r>
            <a:r>
              <a:rPr lang="ko-KR" altLang="en-US" dirty="0" smtClean="0"/>
              <a:t>서초구</a:t>
            </a:r>
            <a:r>
              <a:rPr lang="en-US" altLang="ko-KR" dirty="0" smtClean="0"/>
              <a:t>(53.1)</a:t>
            </a:r>
            <a:r>
              <a:rPr lang="ko-KR" altLang="en-US" dirty="0" smtClean="0"/>
              <a:t>가 그 뒤를 잇고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평균적인 미세먼지 수치가 가장 낮은 구는 강북구</a:t>
            </a:r>
            <a:r>
              <a:rPr lang="en-US" altLang="ko-KR" dirty="0" smtClean="0"/>
              <a:t>(42.6). </a:t>
            </a:r>
            <a:r>
              <a:rPr lang="ko-KR" altLang="en-US" dirty="0" smtClean="0"/>
              <a:t>그 뒤로는 금천구</a:t>
            </a:r>
            <a:r>
              <a:rPr lang="en-US" altLang="ko-KR" dirty="0" smtClean="0"/>
              <a:t>(44.1), </a:t>
            </a:r>
            <a:r>
              <a:rPr lang="ko-KR" altLang="en-US" dirty="0" smtClean="0"/>
              <a:t>도봉구</a:t>
            </a:r>
            <a:r>
              <a:rPr lang="en-US" altLang="ko-KR" dirty="0" smtClean="0"/>
              <a:t>(44.3), </a:t>
            </a:r>
            <a:r>
              <a:rPr lang="ko-KR" altLang="en-US" dirty="0" smtClean="0"/>
              <a:t>송파구</a:t>
            </a:r>
            <a:r>
              <a:rPr lang="en-US" altLang="ko-KR" dirty="0" smtClean="0"/>
              <a:t>(44.7)</a:t>
            </a:r>
            <a:r>
              <a:rPr lang="ko-KR" altLang="en-US" dirty="0" smtClean="0"/>
              <a:t>가 비슷하게 수치를 이룸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25" y="1298616"/>
            <a:ext cx="6988667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422988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3. </a:t>
            </a:r>
            <a:r>
              <a:rPr lang="ko-KR" altLang="en-US" sz="3200" dirty="0" smtClean="0"/>
              <a:t>각 </a:t>
            </a:r>
            <a:r>
              <a:rPr lang="ko-KR" altLang="en-US" sz="3200" dirty="0" smtClean="0"/>
              <a:t>구의 미세먼지 수치 시간대 비교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5" y="5178829"/>
            <a:ext cx="9094729" cy="13300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평균적인 미세먼지 수치가 가장 높은 시간은 </a:t>
            </a:r>
            <a:r>
              <a:rPr lang="en-US" altLang="ko-KR" dirty="0" smtClean="0"/>
              <a:t>11 – 12</a:t>
            </a:r>
            <a:r>
              <a:rPr lang="ko-KR" altLang="en-US" dirty="0" smtClean="0"/>
              <a:t>시와 </a:t>
            </a:r>
            <a:r>
              <a:rPr lang="en-US" altLang="ko-KR" dirty="0" smtClean="0"/>
              <a:t>21 – 22 </a:t>
            </a:r>
            <a:r>
              <a:rPr lang="ko-KR" altLang="en-US" dirty="0" smtClean="0"/>
              <a:t>시로 나타났고 평균 수치는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기록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평균적인 미세먼지 수치가 가장 낮은 시간은 새벽 </a:t>
            </a:r>
            <a:r>
              <a:rPr lang="en-US" altLang="ko-KR" dirty="0" smtClean="0"/>
              <a:t>4 – 7 </a:t>
            </a:r>
            <a:r>
              <a:rPr lang="ko-KR" altLang="en-US" dirty="0" smtClean="0"/>
              <a:t>시로 나타났고 평균 수치는 </a:t>
            </a:r>
            <a:r>
              <a:rPr lang="en-US" altLang="ko-KR" dirty="0" smtClean="0"/>
              <a:t>44</a:t>
            </a:r>
            <a:r>
              <a:rPr lang="ko-KR" altLang="en-US" dirty="0" smtClean="0"/>
              <a:t>를 기록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42" y="1393438"/>
            <a:ext cx="7807680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1-9</a:t>
            </a:r>
            <a:r>
              <a:rPr lang="ko-KR" altLang="en-US" dirty="0" smtClean="0"/>
              <a:t>월 미세먼지 수치 예측하기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Train data 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Test data set</a:t>
            </a:r>
            <a:r>
              <a:rPr lang="ko-KR" altLang="en-US" dirty="0" smtClean="0"/>
              <a:t>을 설정</a:t>
            </a:r>
            <a:endParaRPr lang="en-US" altLang="ko-KR" dirty="0" smtClean="0"/>
          </a:p>
          <a:p>
            <a:r>
              <a:rPr lang="en-US" altLang="ko-KR" dirty="0" smtClean="0"/>
              <a:t>Train data set : 2014 – 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 smtClean="0"/>
              <a:t>Test data set : 2017</a:t>
            </a:r>
            <a:r>
              <a:rPr lang="ko-KR" altLang="en-US" dirty="0" smtClean="0"/>
              <a:t>년 데이터</a:t>
            </a:r>
            <a:r>
              <a:rPr lang="en-US" altLang="ko-KR" dirty="0" smtClean="0"/>
              <a:t>(1-3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분석 모델 중 </a:t>
            </a:r>
            <a:r>
              <a:rPr lang="en-US" altLang="ko-KR" dirty="0" err="1" smtClean="0"/>
              <a:t>Arima</a:t>
            </a:r>
            <a:r>
              <a:rPr lang="en-US" altLang="ko-KR" dirty="0" smtClean="0"/>
              <a:t> model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평가 방법 중 하나인 </a:t>
            </a:r>
            <a:r>
              <a:rPr lang="en-US" altLang="ko-KR" dirty="0" err="1" smtClean="0"/>
              <a:t>auto.arima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사용해서 최적의 스펙을 결정</a:t>
            </a:r>
            <a:endParaRPr lang="en-US" altLang="ko-KR" dirty="0" smtClean="0"/>
          </a:p>
          <a:p>
            <a:r>
              <a:rPr lang="ko-KR" altLang="en-US" dirty="0" smtClean="0"/>
              <a:t>각 구의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데이터에 </a:t>
            </a:r>
            <a:r>
              <a:rPr lang="en-US" altLang="ko-KR" dirty="0" err="1" smtClean="0"/>
              <a:t>auto.arima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적용해서 각 구의 </a:t>
            </a:r>
            <a:r>
              <a:rPr lang="ko-KR" altLang="en-US" dirty="0" err="1" smtClean="0"/>
              <a:t>예측치를</a:t>
            </a:r>
            <a:r>
              <a:rPr lang="ko-KR" altLang="en-US" dirty="0" smtClean="0"/>
              <a:t> 구함</a:t>
            </a:r>
            <a:endParaRPr lang="en-US" altLang="ko-KR" dirty="0" smtClean="0"/>
          </a:p>
          <a:p>
            <a:pPr marL="369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18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4. 2017</a:t>
            </a:r>
            <a:r>
              <a:rPr lang="ko-KR" altLang="en-US" dirty="0"/>
              <a:t>년 </a:t>
            </a:r>
            <a:r>
              <a:rPr lang="en-US" altLang="ko-KR" dirty="0"/>
              <a:t>1-9</a:t>
            </a:r>
            <a:r>
              <a:rPr lang="ko-KR" altLang="en-US" dirty="0"/>
              <a:t>월 </a:t>
            </a:r>
            <a:r>
              <a:rPr lang="ko-KR" altLang="en-US" dirty="0" smtClean="0"/>
              <a:t>미세먼지 수치 </a:t>
            </a:r>
            <a:r>
              <a:rPr lang="ko-KR" altLang="en-US" dirty="0"/>
              <a:t>예측하기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14195" y="5538085"/>
            <a:ext cx="10353362" cy="13300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각 구의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1 – 9</a:t>
            </a:r>
            <a:r>
              <a:rPr lang="ko-KR" altLang="en-US" dirty="0" smtClean="0"/>
              <a:t>월 미세먼지 </a:t>
            </a:r>
            <a:r>
              <a:rPr lang="ko-KR" altLang="en-US" dirty="0" err="1" smtClean="0"/>
              <a:t>예측값</a:t>
            </a:r>
            <a:r>
              <a:rPr lang="ko-KR" altLang="en-US" dirty="0" err="1"/>
              <a:t>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r>
              <a:rPr lang="ko-KR" altLang="en-US" dirty="0" err="1" smtClean="0"/>
              <a:t>예측값</a:t>
            </a:r>
            <a:r>
              <a:rPr lang="ko-KR" altLang="en-US" dirty="0" smtClean="0"/>
              <a:t> 그래프의 추이가 </a:t>
            </a:r>
            <a:r>
              <a:rPr lang="ko-KR" altLang="en-US" dirty="0" err="1" smtClean="0"/>
              <a:t>실제값</a:t>
            </a:r>
            <a:r>
              <a:rPr lang="ko-KR" altLang="en-US" dirty="0" smtClean="0"/>
              <a:t> 그래프의 추이와 비슷한 걸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2" y="1667335"/>
            <a:ext cx="5398080" cy="37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669440"/>
            <a:ext cx="5400000" cy="37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4. 2017</a:t>
            </a:r>
            <a:r>
              <a:rPr lang="ko-KR" altLang="en-US" dirty="0"/>
              <a:t>년 </a:t>
            </a:r>
            <a:r>
              <a:rPr lang="en-US" altLang="ko-KR" dirty="0"/>
              <a:t>1-9</a:t>
            </a:r>
            <a:r>
              <a:rPr lang="ko-KR" altLang="en-US" dirty="0"/>
              <a:t>월 </a:t>
            </a:r>
            <a:r>
              <a:rPr lang="ko-KR" altLang="en-US" dirty="0" smtClean="0"/>
              <a:t>미세먼지 수치 </a:t>
            </a:r>
            <a:r>
              <a:rPr lang="ko-KR" altLang="en-US" dirty="0"/>
              <a:t>예측하기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13795" y="5178829"/>
            <a:ext cx="10353362" cy="13300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각 구별 예측 오차 그래프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예측 오차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실제값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에 가까울수록 정확한 예측</a:t>
            </a:r>
            <a:endParaRPr lang="en-US" altLang="ko-KR" dirty="0" smtClean="0"/>
          </a:p>
          <a:p>
            <a:r>
              <a:rPr lang="ko-KR" altLang="en-US" dirty="0" smtClean="0"/>
              <a:t>오차가 가장 큰 달은 양천구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(</a:t>
            </a:r>
            <a:r>
              <a:rPr lang="en-US" altLang="ko-KR" dirty="0"/>
              <a:t>31.27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오차가 가장 적은 달은 성북구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(-0.08)</a:t>
            </a:r>
            <a:r>
              <a:rPr lang="ko-KR" altLang="en-US" dirty="0" smtClean="0"/>
              <a:t>로 확인</a:t>
            </a:r>
            <a:endParaRPr lang="en-US" altLang="ko-KR" dirty="0" smtClean="0"/>
          </a:p>
          <a:p>
            <a:r>
              <a:rPr lang="ko-KR" altLang="en-US" dirty="0" smtClean="0"/>
              <a:t>전체적으로 볼 때</a:t>
            </a:r>
            <a:r>
              <a:rPr lang="en-US" altLang="ko-KR" dirty="0" smtClean="0"/>
              <a:t>, 4,5,8</a:t>
            </a:r>
            <a:r>
              <a:rPr lang="ko-KR" altLang="en-US" dirty="0" smtClean="0"/>
              <a:t>월의 예측 오차가 높은 걸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9" y="1580050"/>
            <a:ext cx="5393699" cy="34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6" y="1580050"/>
            <a:ext cx="5403209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1100</TotalTime>
  <Words>537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Calisto MT</vt:lpstr>
      <vt:lpstr>Trebuchet MS</vt:lpstr>
      <vt:lpstr>Wingdings 2</vt:lpstr>
      <vt:lpstr>슬레이트</vt:lpstr>
      <vt:lpstr>                   서울시 각 구별 미세먼지 분석 및 예측 </vt:lpstr>
      <vt:lpstr>목차</vt:lpstr>
      <vt:lpstr>1. 주제 선정 동기</vt:lpstr>
      <vt:lpstr>2. 데이터 출처: 에어 코리아 (http://www.airkorea.or.kr/last_amb_hour_data)</vt:lpstr>
      <vt:lpstr>3. 각 구의 미세먼지 수치 시간대 비교</vt:lpstr>
      <vt:lpstr>3. 각 구의 미세먼지 수치 시간대 비교</vt:lpstr>
      <vt:lpstr>4. 2017년 1-9월 미세먼지 수치 예측하기</vt:lpstr>
      <vt:lpstr>4. 2017년 1-9월 미세먼지 수치 예측하기</vt:lpstr>
      <vt:lpstr>4. 2017년 1-9월 미세먼지 수치 예측하기</vt:lpstr>
      <vt:lpstr>4. 2017년 1-9월 미세먼지 수치 예측하기</vt:lpstr>
      <vt:lpstr>4. 2017년 1-9월 미세먼지 수치 예측하기</vt:lpstr>
      <vt:lpstr>5.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미세먼지 예측</dc:title>
  <dc:creator>kim</dc:creator>
  <cp:lastModifiedBy>kim</cp:lastModifiedBy>
  <cp:revision>55</cp:revision>
  <dcterms:created xsi:type="dcterms:W3CDTF">2018-07-12T04:33:59Z</dcterms:created>
  <dcterms:modified xsi:type="dcterms:W3CDTF">2018-07-16T02:17:40Z</dcterms:modified>
</cp:coreProperties>
</file>