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383643-8A47-4D8E-8438-0F51901AC0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B19DB1-7A97-466B-81D2-C8D17DAAF1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5/14/2023 3:08:29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AEDA6728-809F-4807-8FCA-F8EF1EC27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" y="0"/>
            <a:ext cx="12125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3" name="slide3">
            <a:extLst>
              <a:ext uri="{FF2B5EF4-FFF2-40B4-BE49-F238E27FC236}">
                <a16:creationId xmlns:a16="http://schemas.microsoft.com/office/drawing/2014/main" id="{92C86303-FD37-44E0-84AA-39F30DBE1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" y="0"/>
            <a:ext cx="12125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2023-05-14T19:08:30Z</dcterms:created>
  <dcterms:modified xsi:type="dcterms:W3CDTF">2023-05-14T19:08:30Z</dcterms:modified>
</cp:coreProperties>
</file>