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998750" y="1423800"/>
            <a:ext cx="38370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Predictor Variable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Year</a:t>
            </a:r>
            <a:r>
              <a:rPr lang="en" sz="1500"/>
              <a:t> - Before &amp; after 2016 (legalization in CA)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Outcome Variable(s)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/>
              <a:t>Race of arrestees</a:t>
            </a:r>
            <a:r>
              <a:rPr lang="en" sz="1500"/>
              <a:t> - Categorical - Asian, Black, Hispanic, White, Other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Analytic Plan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T-test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Regression</a:t>
            </a:r>
            <a:endParaRPr sz="15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129450" y="186825"/>
            <a:ext cx="8885100" cy="1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Racial Disparities in Marijuana-Related Arrests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Tim Arthur and Trinity Lakin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323575" y="1379675"/>
            <a:ext cx="3837000" cy="35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Marijuana arrest data from the city of Los Angeles, California, USA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Years 2010 - 2019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Obs after cleaning: 22,670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Research Question(s)</a:t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Did the legalization of cannabis in California (in 2016) narrow racial differences in marijuana-related arrest rates?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"/>
            <a:ext cx="9144000" cy="9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252475" y="1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Results &amp; Data Visualization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75" y="2105325"/>
            <a:ext cx="4270444" cy="25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646" y="2105325"/>
            <a:ext cx="4270429" cy="25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52475" y="1034638"/>
            <a:ext cx="8520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Los Angeles, Black folks are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33% more likely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be arrested for cannabis related offenses post-legalization (2016) than other races and </a:t>
            </a:r>
            <a:r>
              <a:rPr b="1"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29% more likely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be arrested for cannabis related offenses post-legalization than Whites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