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68C3-E61C-6E41-B078-60BE80875B23}" type="datetimeFigureOut">
              <a:rPr lang="en-US" smtClean="0"/>
              <a:t>6/17/13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rtualbox.org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trinityrnaseq.sourceforge.net/rnaseq_worksho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31884"/>
            <a:ext cx="8105263" cy="2412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RNA-Seq Workshop</a:t>
            </a:r>
            <a:br>
              <a:rPr lang="en-US" dirty="0" smtClean="0"/>
            </a:br>
            <a:r>
              <a:rPr lang="en-US" dirty="0" smtClean="0"/>
              <a:t>Using Tuxedo and Trinity for Transcript Reconstruction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and Data Installation Using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5" y="870240"/>
            <a:ext cx="6807200" cy="560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9566"/>
            <a:ext cx="837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</a:t>
            </a:r>
            <a:r>
              <a:rPr lang="en-US" dirty="0" smtClean="0"/>
              <a:t> entry on the left, and click the Start button at top.</a:t>
            </a:r>
          </a:p>
        </p:txBody>
      </p:sp>
    </p:spTree>
    <p:extLst>
      <p:ext uri="{BB962C8B-B14F-4D97-AF65-F5344CB8AC3E}">
        <p14:creationId xmlns:p14="http://schemas.microsoft.com/office/powerpoint/2010/main" val="35289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4" y="1126665"/>
            <a:ext cx="6842227" cy="542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375992"/>
            <a:ext cx="85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Ubuntu Linux should load.  Click the ‘terminal’ icon on the left to open a terminal window.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7705" y="6003356"/>
            <a:ext cx="62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830608"/>
            <a:ext cx="7276879" cy="572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2559" y="132834"/>
            <a:ext cx="326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 window should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5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368300"/>
            <a:ext cx="673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</a:t>
            </a:r>
            <a:r>
              <a:rPr lang="en-US" dirty="0" err="1" smtClean="0"/>
              <a:t>rnaseq_workshop_data</a:t>
            </a:r>
            <a:r>
              <a:rPr lang="en-US" dirty="0" smtClean="0"/>
              <a:t>/ directory, and update the contents:</a:t>
            </a:r>
            <a:endParaRPr lang="en-US" dirty="0"/>
          </a:p>
        </p:txBody>
      </p:sp>
      <p:pic>
        <p:nvPicPr>
          <p:cNvPr id="5" name="Picture 4" descr="Screen Shot 2013-06-17 at 12.4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016001"/>
            <a:ext cx="788139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48732"/>
            <a:ext cx="8039100" cy="2962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2100" y="190500"/>
            <a:ext cx="323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and demo scripts provided: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1000" y="3873500"/>
            <a:ext cx="58763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files, but the most important data files used here are: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Paired-end RNA-Seq reads for two conditions (A, B):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condA.left.fa</a:t>
            </a:r>
            <a:r>
              <a:rPr lang="en-US" dirty="0" smtClean="0"/>
              <a:t> and </a:t>
            </a:r>
            <a:r>
              <a:rPr lang="en-US" dirty="0" err="1" smtClean="0"/>
              <a:t>condA.right.fa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condB.left.fa</a:t>
            </a:r>
            <a:r>
              <a:rPr lang="en-US" dirty="0" smtClean="0"/>
              <a:t> and </a:t>
            </a:r>
            <a:r>
              <a:rPr lang="en-US" dirty="0" err="1" smtClean="0"/>
              <a:t>condB.right.fa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Genome sequence: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genome.fa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required software tools come pre-installed</a:t>
            </a:r>
          </a:p>
          <a:p>
            <a:pPr lvl="1"/>
            <a:r>
              <a:rPr lang="en-US" dirty="0" smtClean="0"/>
              <a:t>Transcript reconstruction:</a:t>
            </a:r>
          </a:p>
          <a:p>
            <a:pPr lvl="2"/>
            <a:r>
              <a:rPr lang="en-US" dirty="0" smtClean="0"/>
              <a:t>Trinity</a:t>
            </a:r>
            <a:r>
              <a:rPr lang="en-US" dirty="0"/>
              <a:t> </a:t>
            </a:r>
            <a:r>
              <a:rPr lang="en-US" dirty="0" smtClean="0"/>
              <a:t>and Tuxedo (bowtie, </a:t>
            </a:r>
            <a:r>
              <a:rPr lang="en-US" dirty="0" err="1" smtClean="0"/>
              <a:t>tophat</a:t>
            </a:r>
            <a:r>
              <a:rPr lang="en-US" dirty="0" smtClean="0"/>
              <a:t>, cufflinks, </a:t>
            </a:r>
            <a:r>
              <a:rPr lang="en-US" dirty="0" err="1" smtClean="0"/>
              <a:t>cuffdiff</a:t>
            </a:r>
            <a:r>
              <a:rPr lang="en-US" dirty="0" smtClean="0"/>
              <a:t>, </a:t>
            </a:r>
            <a:r>
              <a:rPr lang="en-US" dirty="0" err="1" smtClean="0"/>
              <a:t>cummeRbund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IGV</a:t>
            </a:r>
          </a:p>
          <a:p>
            <a:pPr lvl="1"/>
            <a:r>
              <a:rPr lang="en-US" dirty="0" smtClean="0"/>
              <a:t>Utilities leveraged during RNA-Seq processing and analysis: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, GMAP, R/Bioconductor,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0800"/>
            <a:ext cx="87503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required software tools are available via the PATH setting.  (so just type ‘</a:t>
            </a:r>
            <a:r>
              <a:rPr lang="en-US" sz="2800" dirty="0" err="1" smtClean="0"/>
              <a:t>tophat</a:t>
            </a:r>
            <a:r>
              <a:rPr lang="en-US" sz="2800" dirty="0" smtClean="0"/>
              <a:t>’ or ‘cufflinks’ at the command prompt).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Additional environmental variables are set to facilitate access to Trinity and IGV</a:t>
            </a:r>
          </a:p>
          <a:p>
            <a:pPr lvl="2"/>
            <a:r>
              <a:rPr lang="en-US" sz="2000" dirty="0" smtClean="0"/>
              <a:t>$TRINITY_HOME = /path/to/Trinity/installation/directory</a:t>
            </a:r>
          </a:p>
          <a:p>
            <a:pPr lvl="2"/>
            <a:r>
              <a:rPr lang="en-US" sz="2000" dirty="0" smtClean="0"/>
              <a:t>$IGV = /path/to/IGV/installation/directory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700" y="5149334"/>
            <a:ext cx="71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environmental variables are used throughout the hands-on tutorials.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Tutorial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402834"/>
            <a:ext cx="6647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*See documents for hands-on activities for Trinity and Tuxedo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36800" y="2387600"/>
            <a:ext cx="41639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Automating Trinity Activities:</a:t>
            </a:r>
          </a:p>
          <a:p>
            <a:endParaRPr lang="en-US" sz="2400" dirty="0"/>
          </a:p>
          <a:p>
            <a:r>
              <a:rPr lang="en-US" sz="2400" dirty="0" smtClean="0"/>
              <a:t>       % </a:t>
            </a:r>
            <a:r>
              <a:rPr lang="en-US" sz="2400" dirty="0" err="1" smtClean="0">
                <a:solidFill>
                  <a:srgbClr val="660066"/>
                </a:solidFill>
              </a:rPr>
              <a:t>runTrinityDemo.pl</a:t>
            </a:r>
            <a:r>
              <a:rPr lang="en-US" sz="2400" dirty="0" smtClean="0">
                <a:solidFill>
                  <a:srgbClr val="660066"/>
                </a:solidFill>
              </a:rPr>
              <a:t> -I --DE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Automating Tuxedo Activities:</a:t>
            </a:r>
          </a:p>
          <a:p>
            <a:endParaRPr lang="en-US" sz="2400" dirty="0"/>
          </a:p>
          <a:p>
            <a:r>
              <a:rPr lang="en-US" sz="2400" dirty="0" smtClean="0"/>
              <a:t>      % </a:t>
            </a:r>
            <a:r>
              <a:rPr lang="en-US" sz="2400" dirty="0" err="1" smtClean="0">
                <a:solidFill>
                  <a:srgbClr val="660066"/>
                </a:solidFill>
              </a:rPr>
              <a:t>runTuxedoDemo.pl</a:t>
            </a:r>
            <a:r>
              <a:rPr lang="en-US" sz="2400" dirty="0" smtClean="0">
                <a:solidFill>
                  <a:srgbClr val="660066"/>
                </a:solidFill>
              </a:rPr>
              <a:t> -I --DE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7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Download and Install </a:t>
            </a:r>
            <a:r>
              <a:rPr lang="en-US" sz="3600" dirty="0" err="1" smtClean="0"/>
              <a:t>VirtualBox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virtualbox.org</a:t>
            </a:r>
            <a:endParaRPr lang="en-US" sz="2400" dirty="0"/>
          </a:p>
        </p:txBody>
      </p:sp>
      <p:pic>
        <p:nvPicPr>
          <p:cNvPr id="4" name="Picture 3" descr="Screen Shot 2013-06-17 at 12.2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4" y="1044368"/>
            <a:ext cx="5324529" cy="56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3-06-17 at 2.0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71" y="1446856"/>
            <a:ext cx="5835439" cy="4891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8" y="23567"/>
            <a:ext cx="8229600" cy="995248"/>
          </a:xfrm>
        </p:spPr>
        <p:txBody>
          <a:bodyPr>
            <a:noAutofit/>
          </a:bodyPr>
          <a:lstStyle/>
          <a:p>
            <a:r>
              <a:rPr lang="en-US" sz="2800" dirty="0" smtClean="0"/>
              <a:t>Download the RNA-Seq Workshop</a:t>
            </a:r>
            <a:br>
              <a:rPr lang="en-US" sz="2800" dirty="0" smtClean="0"/>
            </a:br>
            <a:r>
              <a:rPr lang="en-US" sz="2800" dirty="0" smtClean="0"/>
              <a:t>Virtual Machine (VM) Image and Related Materials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57597" y="897933"/>
            <a:ext cx="5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trinityrnaseq.sourceforge.net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rnaseq_workshop.html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0358" y="6388365"/>
            <a:ext cx="517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This is the installation guide mentioned above.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2351" y="5079768"/>
            <a:ext cx="2112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(</a:t>
            </a:r>
            <a:r>
              <a:rPr lang="en-US" sz="1100" b="1" dirty="0" err="1" smtClean="0"/>
              <a:t>Ubuntu_RNASeqWorkshop.ova</a:t>
            </a:r>
            <a:r>
              <a:rPr lang="en-US" sz="1100" b="1" dirty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550274" y="4720587"/>
            <a:ext cx="386933" cy="9749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9413" y="4874520"/>
            <a:ext cx="114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VirtualBox</a:t>
            </a:r>
            <a:r>
              <a:rPr lang="en-US" dirty="0" smtClean="0"/>
              <a:t> and Import Appliance</a:t>
            </a:r>
            <a:endParaRPr lang="en-US" dirty="0"/>
          </a:p>
        </p:txBody>
      </p:sp>
      <p:pic>
        <p:nvPicPr>
          <p:cNvPr id="4" name="Picture 3" descr="Screen Shot 2013-06-17 at 9.5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68"/>
            <a:ext cx="9144000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596900"/>
            <a:ext cx="7347243" cy="601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6957" y="192415"/>
            <a:ext cx="39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click the ‘Open appliance…’ button</a:t>
            </a:r>
          </a:p>
        </p:txBody>
      </p:sp>
    </p:spTree>
    <p:extLst>
      <p:ext uri="{BB962C8B-B14F-4D97-AF65-F5344CB8AC3E}">
        <p14:creationId xmlns:p14="http://schemas.microsoft.com/office/powerpoint/2010/main" val="267293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265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139" y="718350"/>
            <a:ext cx="678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Ubuntu_RNASeqWorkshop.ova</a:t>
            </a:r>
            <a:r>
              <a:rPr lang="en-US" dirty="0" smtClean="0"/>
              <a:t>  file you downloaded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800100"/>
            <a:ext cx="6680200" cy="5504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356" y="282209"/>
            <a:ext cx="162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‘Continue’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130300"/>
            <a:ext cx="6656978" cy="543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577" y="410486"/>
            <a:ext cx="142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‘Import’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9.56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93" y="654212"/>
            <a:ext cx="398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import step can take a few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316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RNA-Seq Workshop Using Tuxedo and Trinity for Transcript Reconstruction and Analysis</vt:lpstr>
      <vt:lpstr>Download and Install VirtualBox http://virtualbox.org</vt:lpstr>
      <vt:lpstr>Download the RNA-Seq Workshop Virtual Machine (VM) Image and Related Materials</vt:lpstr>
      <vt:lpstr>Run VirtualBox and Import Appliance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the VM configuration</vt:lpstr>
      <vt:lpstr>Notes on the VM Environment</vt:lpstr>
      <vt:lpstr>Automating Tutorial Execution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Workshop Using Tuxedo and Trinity for Transcript Reconstruction and Analysis</dc:title>
  <dc:creator>Brian Haas</dc:creator>
  <cp:lastModifiedBy>Brian Haas</cp:lastModifiedBy>
  <cp:revision>23</cp:revision>
  <dcterms:created xsi:type="dcterms:W3CDTF">2013-06-17T16:25:06Z</dcterms:created>
  <dcterms:modified xsi:type="dcterms:W3CDTF">2013-06-17T18:05:44Z</dcterms:modified>
</cp:coreProperties>
</file>