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72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9A6C-2AFD-4082-BCBC-BB412F0C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BFCCC-EE2C-4033-85E7-B97A3C06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DCBC5-F65F-429B-B470-5E103AEE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781-5952-4327-B5B7-1C0013BF58E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AD8A-42A3-4EAA-B057-0FED567F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0101-76AD-4D70-8D19-805AC9F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FCCD-919B-4172-9FDC-B5BC8282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D183-1CA0-4580-84B8-9E9B84D0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49A9C-E972-433E-828A-600FB13CD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F910-20EF-41E7-A111-70C469D9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781-5952-4327-B5B7-1C0013BF58E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DF52-7C4C-4EE7-9840-2EDF01B9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5587-700F-4DDB-AA14-FF1AF5C2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FCCD-919B-4172-9FDC-B5BC8282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2960D-4327-415F-9471-B5FE6EBC4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FB13D-3EEE-434B-9F88-777EE8617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E762C-DE85-4A4A-85B1-DF993018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781-5952-4327-B5B7-1C0013BF58E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A239-4BBF-45F2-A504-85161868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2B86-C4B4-4947-88E6-DBBA7B75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FCCD-919B-4172-9FDC-B5BC8282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3B12-E760-425A-9B33-A3449109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0F29-7B95-46A3-B513-896DECC7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3C081-16DC-4A94-BD6F-E49DC73C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781-5952-4327-B5B7-1C0013BF58E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D460-09A8-4A1C-ACF9-6D221B2C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E26F-CD20-4D64-AFB8-5AABD7B6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FCCD-919B-4172-9FDC-B5BC8282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8FD2-D129-4EAE-BFAA-44999A3F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727C4-0806-4CCF-B397-AA74FCC1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A2374-A84A-4072-839C-B711CBB1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781-5952-4327-B5B7-1C0013BF58E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AB23-96AA-471E-A8FE-A943FD26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3B0F-3265-4FF3-AF37-3D17C6C8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FCCD-919B-4172-9FDC-B5BC8282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3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103D-7C08-426F-B041-3F4DE23A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6F7C-E67D-4FAB-ACFF-22770DCA7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BA5B-33F6-4418-97E6-CEAFD768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5705-2437-4755-9597-3BB8F2BB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781-5952-4327-B5B7-1C0013BF58E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1E1BF-EDB9-4247-A08C-E90321AF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59FA0-90F9-4FAE-BA0C-C93F8AAC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FCCD-919B-4172-9FDC-B5BC8282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C84B-36B3-4A83-BCC3-D33BA2B5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F10A8-7C0B-4868-9C3B-34D7FAD8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81748-A8C1-4C8F-B2FE-D59E3BD9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1CF3A-0553-48F9-B527-AB02A68D9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008EA-1CF9-4688-B189-BA1E5A17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AFF1D-AAF5-4BAB-B6BE-8B1222FE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781-5952-4327-B5B7-1C0013BF58E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54930-2CCB-4725-8167-E7683E7F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0823A-CD52-4F0E-A9CD-0778CE47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FCCD-919B-4172-9FDC-B5BC8282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6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9548-CAC4-4EEA-8F23-8FD2EFE8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AD4C8-CA53-437B-962A-D12784F7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781-5952-4327-B5B7-1C0013BF58E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EB319-66A8-43AF-8F3C-5BF7F388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F53C8-6EF8-45A8-B238-168F535C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FCCD-919B-4172-9FDC-B5BC8282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04A71-F30F-4700-A13A-61554ACC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781-5952-4327-B5B7-1C0013BF58E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AA5C3-C7AC-4235-9D06-F13B314C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C627D-C4F7-45F2-808C-3728E042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FCCD-919B-4172-9FDC-B5BC8282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D848-88C4-4BAE-862A-CE9646C4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DBF4-82EA-46DD-AFBC-C9D76E62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8AEEE-2459-4711-AA13-B8EA4B3A7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AC9AC-4951-4EF0-B517-59EE8673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781-5952-4327-B5B7-1C0013BF58E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13959-701E-4575-9D45-A467533D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D1EF1-6CA5-40B6-BFC9-1A1C55E9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FCCD-919B-4172-9FDC-B5BC8282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2D10-368B-4949-8D42-6BEA1635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894F1-A29B-4E18-A902-80E249388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FBEB6-BC96-4687-B0F8-EBBAB6CA8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19E22-A378-4440-9DE4-011D3819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781-5952-4327-B5B7-1C0013BF58E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396C4-1443-41D8-AABA-9FCA1390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6AA26-CD03-41A4-B5B2-DF6036F5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FCCD-919B-4172-9FDC-B5BC8282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4A383-2671-44BA-8B4A-FC87266F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DB1C1-A2A3-4E21-9CF0-E0DE9E7B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21CCD-AC42-4737-9100-78056B50A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1781-5952-4327-B5B7-1C0013BF58E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E13C-860C-4EB7-B098-655CE565E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A5E0-34C8-4167-A341-8CB910C42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FCCD-919B-4172-9FDC-B5BC8282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0BB1586-E8E4-451D-AFB5-63AA7B800E65}"/>
              </a:ext>
            </a:extLst>
          </p:cNvPr>
          <p:cNvSpPr/>
          <p:nvPr/>
        </p:nvSpPr>
        <p:spPr>
          <a:xfrm>
            <a:off x="1065121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A93B75-56E9-4DA8-8436-CAD52374C387}"/>
              </a:ext>
            </a:extLst>
          </p:cNvPr>
          <p:cNvSpPr/>
          <p:nvPr/>
        </p:nvSpPr>
        <p:spPr>
          <a:xfrm>
            <a:off x="2913557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3BBDA0-5669-4136-9CF0-5A30E33CA45E}"/>
              </a:ext>
            </a:extLst>
          </p:cNvPr>
          <p:cNvSpPr/>
          <p:nvPr/>
        </p:nvSpPr>
        <p:spPr>
          <a:xfrm>
            <a:off x="3118979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5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DFC0654-ABDC-4B01-9C64-03041B4775A1}"/>
              </a:ext>
            </a:extLst>
          </p:cNvPr>
          <p:cNvSpPr/>
          <p:nvPr/>
        </p:nvSpPr>
        <p:spPr>
          <a:xfrm>
            <a:off x="3324401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77D536D-593D-4103-AA31-BD9DB5051F3C}"/>
              </a:ext>
            </a:extLst>
          </p:cNvPr>
          <p:cNvSpPr/>
          <p:nvPr/>
        </p:nvSpPr>
        <p:spPr>
          <a:xfrm>
            <a:off x="3529461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A81C85A-3F42-4A62-8AF8-E653F1B4668F}"/>
              </a:ext>
            </a:extLst>
          </p:cNvPr>
          <p:cNvSpPr/>
          <p:nvPr/>
        </p:nvSpPr>
        <p:spPr>
          <a:xfrm>
            <a:off x="3734883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0BB1586-E8E4-451D-AFB5-63AA7B800E65}"/>
              </a:ext>
            </a:extLst>
          </p:cNvPr>
          <p:cNvSpPr/>
          <p:nvPr/>
        </p:nvSpPr>
        <p:spPr>
          <a:xfrm>
            <a:off x="1065121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8C6EF9-1D20-44E6-AE0F-79851374A3D8}"/>
              </a:ext>
            </a:extLst>
          </p:cNvPr>
          <p:cNvSpPr/>
          <p:nvPr/>
        </p:nvSpPr>
        <p:spPr>
          <a:xfrm>
            <a:off x="1270543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8C8F35-4A59-41E0-9002-ACDCD3AD21B6}"/>
              </a:ext>
            </a:extLst>
          </p:cNvPr>
          <p:cNvSpPr/>
          <p:nvPr/>
        </p:nvSpPr>
        <p:spPr>
          <a:xfrm>
            <a:off x="1475965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4DF7B61-5F4D-4A66-80AD-D9391891343E}"/>
              </a:ext>
            </a:extLst>
          </p:cNvPr>
          <p:cNvSpPr/>
          <p:nvPr/>
        </p:nvSpPr>
        <p:spPr>
          <a:xfrm>
            <a:off x="1681387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AC99F4-B542-42BE-8C85-3106731B9CE4}"/>
              </a:ext>
            </a:extLst>
          </p:cNvPr>
          <p:cNvSpPr/>
          <p:nvPr/>
        </p:nvSpPr>
        <p:spPr>
          <a:xfrm>
            <a:off x="1886447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CA3333-6593-4EEE-809B-F7320DB4406E}"/>
              </a:ext>
            </a:extLst>
          </p:cNvPr>
          <p:cNvSpPr/>
          <p:nvPr/>
        </p:nvSpPr>
        <p:spPr>
          <a:xfrm>
            <a:off x="2091869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166DED7-EF63-442A-AAB3-FA7F7708E1E2}"/>
              </a:ext>
            </a:extLst>
          </p:cNvPr>
          <p:cNvSpPr/>
          <p:nvPr/>
        </p:nvSpPr>
        <p:spPr>
          <a:xfrm>
            <a:off x="2297291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38C70B7-D0C3-466C-BBA6-EFC9BCD84D73}"/>
              </a:ext>
            </a:extLst>
          </p:cNvPr>
          <p:cNvSpPr/>
          <p:nvPr/>
        </p:nvSpPr>
        <p:spPr>
          <a:xfrm>
            <a:off x="2502713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A7A01A3-ACEE-4F64-ADA5-3FA9E5CA3C6D}"/>
              </a:ext>
            </a:extLst>
          </p:cNvPr>
          <p:cNvSpPr/>
          <p:nvPr/>
        </p:nvSpPr>
        <p:spPr>
          <a:xfrm>
            <a:off x="2708135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A93B75-56E9-4DA8-8436-CAD52374C387}"/>
              </a:ext>
            </a:extLst>
          </p:cNvPr>
          <p:cNvSpPr/>
          <p:nvPr/>
        </p:nvSpPr>
        <p:spPr>
          <a:xfrm>
            <a:off x="2913557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3BBDA0-5669-4136-9CF0-5A30E33CA45E}"/>
              </a:ext>
            </a:extLst>
          </p:cNvPr>
          <p:cNvSpPr/>
          <p:nvPr/>
        </p:nvSpPr>
        <p:spPr>
          <a:xfrm>
            <a:off x="3118979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DFC0654-ABDC-4B01-9C64-03041B4775A1}"/>
              </a:ext>
            </a:extLst>
          </p:cNvPr>
          <p:cNvSpPr/>
          <p:nvPr/>
        </p:nvSpPr>
        <p:spPr>
          <a:xfrm>
            <a:off x="3324401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77D536D-593D-4103-AA31-BD9DB5051F3C}"/>
              </a:ext>
            </a:extLst>
          </p:cNvPr>
          <p:cNvSpPr/>
          <p:nvPr/>
        </p:nvSpPr>
        <p:spPr>
          <a:xfrm>
            <a:off x="3529461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A81C85A-3F42-4A62-8AF8-E653F1B4668F}"/>
              </a:ext>
            </a:extLst>
          </p:cNvPr>
          <p:cNvSpPr/>
          <p:nvPr/>
        </p:nvSpPr>
        <p:spPr>
          <a:xfrm>
            <a:off x="3734883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8C6EF9-1D20-44E6-AE0F-79851374A3D8}"/>
              </a:ext>
            </a:extLst>
          </p:cNvPr>
          <p:cNvSpPr/>
          <p:nvPr/>
        </p:nvSpPr>
        <p:spPr>
          <a:xfrm>
            <a:off x="1270543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8C8F35-4A59-41E0-9002-ACDCD3AD21B6}"/>
              </a:ext>
            </a:extLst>
          </p:cNvPr>
          <p:cNvSpPr/>
          <p:nvPr/>
        </p:nvSpPr>
        <p:spPr>
          <a:xfrm>
            <a:off x="1475965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4DF7B61-5F4D-4A66-80AD-D9391891343E}"/>
              </a:ext>
            </a:extLst>
          </p:cNvPr>
          <p:cNvSpPr/>
          <p:nvPr/>
        </p:nvSpPr>
        <p:spPr>
          <a:xfrm>
            <a:off x="1681387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1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AC99F4-B542-42BE-8C85-3106731B9CE4}"/>
              </a:ext>
            </a:extLst>
          </p:cNvPr>
          <p:cNvSpPr/>
          <p:nvPr/>
        </p:nvSpPr>
        <p:spPr>
          <a:xfrm>
            <a:off x="1886447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3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CA3333-6593-4EEE-809B-F7320DB4406E}"/>
              </a:ext>
            </a:extLst>
          </p:cNvPr>
          <p:cNvSpPr/>
          <p:nvPr/>
        </p:nvSpPr>
        <p:spPr>
          <a:xfrm>
            <a:off x="2091869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5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166DED7-EF63-442A-AAB3-FA7F7708E1E2}"/>
              </a:ext>
            </a:extLst>
          </p:cNvPr>
          <p:cNvSpPr/>
          <p:nvPr/>
        </p:nvSpPr>
        <p:spPr>
          <a:xfrm>
            <a:off x="2297291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0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38C70B7-D0C3-466C-BBA6-EFC9BCD84D73}"/>
              </a:ext>
            </a:extLst>
          </p:cNvPr>
          <p:cNvSpPr/>
          <p:nvPr/>
        </p:nvSpPr>
        <p:spPr>
          <a:xfrm>
            <a:off x="2502713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679B9-FA0B-467A-AAA7-7E2FF3FD01A3}"/>
              </a:ext>
            </a:extLst>
          </p:cNvPr>
          <p:cNvSpPr/>
          <p:nvPr/>
        </p:nvSpPr>
        <p:spPr>
          <a:xfrm>
            <a:off x="639192" y="778277"/>
            <a:ext cx="5983550" cy="9380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E62DF-532B-4405-9A87-797875585622}"/>
              </a:ext>
            </a:extLst>
          </p:cNvPr>
          <p:cNvSpPr/>
          <p:nvPr/>
        </p:nvSpPr>
        <p:spPr>
          <a:xfrm>
            <a:off x="994298" y="1054964"/>
            <a:ext cx="5261500" cy="38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E7C8E-287A-4D79-8864-9F932DEE383C}"/>
              </a:ext>
            </a:extLst>
          </p:cNvPr>
          <p:cNvSpPr txBox="1"/>
          <p:nvPr/>
        </p:nvSpPr>
        <p:spPr>
          <a:xfrm>
            <a:off x="5911484" y="923557"/>
            <a:ext cx="378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+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A7A01A3-ACEE-4F64-ADA5-3FA9E5CA3C6D}"/>
              </a:ext>
            </a:extLst>
          </p:cNvPr>
          <p:cNvSpPr/>
          <p:nvPr/>
        </p:nvSpPr>
        <p:spPr>
          <a:xfrm>
            <a:off x="2708135" y="1193519"/>
            <a:ext cx="136125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3</cp:revision>
  <dcterms:created xsi:type="dcterms:W3CDTF">2018-02-20T15:28:38Z</dcterms:created>
  <dcterms:modified xsi:type="dcterms:W3CDTF">2018-02-20T16:08:49Z</dcterms:modified>
</cp:coreProperties>
</file>