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94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6" d="100"/>
          <a:sy n="86" d="100"/>
        </p:scale>
        <p:origin x="48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86955-5CC6-40EC-9E9B-204465195161}" type="datetimeFigureOut">
              <a:rPr lang="en-US" smtClean="0"/>
              <a:t>2/23/2015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725FA-9FA5-425B-88C3-4256F0DE22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321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86955-5CC6-40EC-9E9B-204465195161}" type="datetimeFigureOut">
              <a:rPr lang="en-US" smtClean="0"/>
              <a:t>2/23/2015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725FA-9FA5-425B-88C3-4256F0DE22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296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86955-5CC6-40EC-9E9B-204465195161}" type="datetimeFigureOut">
              <a:rPr lang="en-US" smtClean="0"/>
              <a:t>2/23/2015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725FA-9FA5-425B-88C3-4256F0DE22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143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86955-5CC6-40EC-9E9B-204465195161}" type="datetimeFigureOut">
              <a:rPr lang="en-US" smtClean="0"/>
              <a:t>2/23/2015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725FA-9FA5-425B-88C3-4256F0DE22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553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86955-5CC6-40EC-9E9B-204465195161}" type="datetimeFigureOut">
              <a:rPr lang="en-US" smtClean="0"/>
              <a:t>2/23/2015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725FA-9FA5-425B-88C3-4256F0DE22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672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86955-5CC6-40EC-9E9B-204465195161}" type="datetimeFigureOut">
              <a:rPr lang="en-US" smtClean="0"/>
              <a:t>2/23/2015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725FA-9FA5-425B-88C3-4256F0DE22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458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86955-5CC6-40EC-9E9B-204465195161}" type="datetimeFigureOut">
              <a:rPr lang="en-US" smtClean="0"/>
              <a:t>2/23/2015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725FA-9FA5-425B-88C3-4256F0DE22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310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86955-5CC6-40EC-9E9B-204465195161}" type="datetimeFigureOut">
              <a:rPr lang="en-US" smtClean="0"/>
              <a:t>2/23/2015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725FA-9FA5-425B-88C3-4256F0DE22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623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86955-5CC6-40EC-9E9B-204465195161}" type="datetimeFigureOut">
              <a:rPr lang="en-US" smtClean="0"/>
              <a:t>2/23/2015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725FA-9FA5-425B-88C3-4256F0DE22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898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86955-5CC6-40EC-9E9B-204465195161}" type="datetimeFigureOut">
              <a:rPr lang="en-US" smtClean="0"/>
              <a:t>2/23/2015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725FA-9FA5-425B-88C3-4256F0DE22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422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86955-5CC6-40EC-9E9B-204465195161}" type="datetimeFigureOut">
              <a:rPr lang="en-US" smtClean="0"/>
              <a:t>2/23/2015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725FA-9FA5-425B-88C3-4256F0DE22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077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786955-5CC6-40EC-9E9B-204465195161}" type="datetimeFigureOut">
              <a:rPr lang="en-US" smtClean="0"/>
              <a:t>2/23/2015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9725FA-9FA5-425B-88C3-4256F0DE22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574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3940590" y="2760954"/>
            <a:ext cx="4125565" cy="1927004"/>
            <a:chOff x="3940590" y="2760954"/>
            <a:chExt cx="4125565" cy="1927004"/>
          </a:xfrm>
        </p:grpSpPr>
        <p:pic>
          <p:nvPicPr>
            <p:cNvPr id="3" name="Picture 2" descr="http://upload.wikimedia.org/wikipedia/commons/thumb/f/fd/USB_Icon.svg/2000px-USB_Icon.svg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LineDrawing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40590" y="2760954"/>
              <a:ext cx="4125565" cy="19270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TextBox 1"/>
            <p:cNvSpPr txBox="1"/>
            <p:nvPr/>
          </p:nvSpPr>
          <p:spPr>
            <a:xfrm>
              <a:off x="4125745" y="3216625"/>
              <a:ext cx="375525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dirty="0" smtClean="0">
                  <a:solidFill>
                    <a:srgbClr val="C00000"/>
                  </a:solidFill>
                  <a:latin typeface="AR CHRISTY" panose="02000000000000000000" pitchFamily="2" charset="0"/>
                </a:rPr>
                <a:t>discon</a:t>
              </a:r>
              <a:endParaRPr lang="en-US" sz="6000" dirty="0">
                <a:solidFill>
                  <a:srgbClr val="C00000"/>
                </a:solidFill>
                <a:latin typeface="AR CHRISTY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252568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 CHRISTY</vt:lpstr>
      <vt:lpstr>Arial</vt:lpstr>
      <vt:lpstr>Calibri</vt:lpstr>
      <vt:lpstr>Calibri Light</vt:lpstr>
      <vt:lpstr>Office Theme</vt:lpstr>
      <vt:lpstr>PowerPoint Presentation</vt:lpstr>
    </vt:vector>
  </TitlesOfParts>
  <Company>University at Buffalo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Tyler</dc:creator>
  <cp:lastModifiedBy>Tyler</cp:lastModifiedBy>
  <cp:revision>5</cp:revision>
  <dcterms:created xsi:type="dcterms:W3CDTF">2015-02-20T04:27:18Z</dcterms:created>
  <dcterms:modified xsi:type="dcterms:W3CDTF">2015-02-23T23:07:31Z</dcterms:modified>
</cp:coreProperties>
</file>