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66" d="100"/>
          <a:sy n="66" d="100"/>
        </p:scale>
        <p:origin x="102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02997" y="1471261"/>
            <a:ext cx="5078027" cy="1408223"/>
            <a:chOff x="2902997" y="1471261"/>
            <a:chExt cx="5078027" cy="1408223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4034919" y="2162733"/>
              <a:ext cx="2" cy="71675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02997" y="1471261"/>
              <a:ext cx="50780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  rmality</a:t>
              </a:r>
              <a:endParaRPr lang="en-US" sz="8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515556" y="1944210"/>
              <a:ext cx="506028" cy="488272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1/C/L/v/v/r/mustache-hi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776" y="2495231"/>
              <a:ext cx="787787" cy="231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4</cp:revision>
  <dcterms:created xsi:type="dcterms:W3CDTF">2015-03-02T05:10:16Z</dcterms:created>
  <dcterms:modified xsi:type="dcterms:W3CDTF">2015-10-11T22:29:44Z</dcterms:modified>
</cp:coreProperties>
</file>