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C5E0B4"/>
    <a:srgbClr val="F9FBF8"/>
    <a:srgbClr val="86A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125" d="100"/>
          <a:sy n="125" d="100"/>
        </p:scale>
        <p:origin x="-1248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46339" y="1491449"/>
            <a:ext cx="2276908" cy="1372629"/>
            <a:chOff x="3946339" y="1491449"/>
            <a:chExt cx="2276908" cy="1372629"/>
          </a:xfrm>
        </p:grpSpPr>
        <p:sp>
          <p:nvSpPr>
            <p:cNvPr id="3" name="Oval 2"/>
            <p:cNvSpPr/>
            <p:nvPr/>
          </p:nvSpPr>
          <p:spPr>
            <a:xfrm>
              <a:off x="3946339" y="1491449"/>
              <a:ext cx="1464386" cy="1372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A9D18E">
                  <a:alpha val="4784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93436" y="1711560"/>
              <a:ext cx="931726" cy="932403"/>
            </a:xfrm>
            <a:prstGeom prst="ellipse">
              <a:avLst/>
            </a:prstGeom>
            <a:solidFill>
              <a:srgbClr val="C5E0B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46340" y="1793042"/>
              <a:ext cx="2276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hclus</a:t>
              </a:r>
              <a:r>
                <a:rPr lang="en-US" sz="4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</a:t>
              </a:r>
              <a:r>
                <a:rPr lang="en-US" sz="4400" dirty="0" smtClean="0">
                  <a:solidFill>
                    <a:schemeClr val="accent6">
                      <a:lumMod val="75000"/>
                    </a:schemeClr>
                  </a:solidFill>
                </a:rPr>
                <a:t>ext</a:t>
              </a:r>
              <a:endParaRPr lang="en-US" sz="4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4</cp:revision>
  <dcterms:created xsi:type="dcterms:W3CDTF">2015-03-02T05:10:16Z</dcterms:created>
  <dcterms:modified xsi:type="dcterms:W3CDTF">2016-01-31T04:27:55Z</dcterms:modified>
</cp:coreProperties>
</file>