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292" r:id="rId12"/>
    <p:sldId id="293" r:id="rId13"/>
    <p:sldId id="294" r:id="rId14"/>
    <p:sldId id="30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573B9"/>
    <a:srgbClr val="1E7145"/>
    <a:srgbClr val="FFFFFF"/>
    <a:srgbClr val="EAEBCB"/>
    <a:srgbClr val="EB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 snapToGrid="0">
      <p:cViewPr varScale="1">
        <p:scale>
          <a:sx n="152" d="100"/>
          <a:sy n="152" d="100"/>
        </p:scale>
        <p:origin x="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33F0-BCE9-4C1D-8123-C8B375A346A3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778B-7371-4831-8334-1B0FCE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Mutation tells how to apply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DEC-C860-43F6-BB94-18B32EFF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C3D0-9278-4390-8701-332D0C5A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4926-7106-4DCC-B92D-D9CEACA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583F-4FBD-4AAA-B099-83881DE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ACC-A8DD-44DE-9DB5-BF1F212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31AD-7488-4964-9C62-068F622E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3BC-837A-4E76-B4CB-EBB96414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37C7-A894-40F1-829D-D7F2539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F14-31FD-49C4-AC6B-6B7D4B2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80A-67D8-40CA-B225-3293915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4E5-0DE7-464D-B4A3-96CFE687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E748-4905-467B-8C76-4F063825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2E80-EE9A-4AC6-93AE-8E277701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7844-1775-49D9-BA90-AB336315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1570-7190-4890-96CC-39BC13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597-8485-4855-A15A-0452ADD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D1D-4EEA-4AB8-A5AD-2659057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170E-CEF5-47EA-902C-6C8F8F9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4C29-7E4D-4E27-AAD3-25A776E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0F6-E2AD-4913-8ACE-59A5DEF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3F5-743F-445B-869E-65BB49D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15A9-98FD-475D-888E-0B66F37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4C6-8F3D-4757-98FB-C57C3A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90A-1348-444F-9536-4064E7C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7F5-FA52-4628-ABBC-4B7F099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838-BE46-4F2A-B9A2-3B3EE45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0CB-37EB-4C60-AACE-CA801BB8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55F0-D9C0-431F-9CE5-B8AA90D1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D957-0005-409B-86E4-DFEFF0A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EF3E-2CB4-4D1B-946C-8F6E44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C7A-28F8-439F-AD52-1D219F8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662-C506-4A9E-B0DD-E659D221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B11-0482-461B-A13A-3D16C14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89A-19FD-4838-AEDF-817A17A5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7A00-B010-4F64-882D-1B52D40A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590D-4E6A-4695-AC73-428AED70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3234-CAF6-4F77-8C92-6A1E0A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89D1-380A-4545-ABFE-C3926B9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8B3-CF28-4E7A-B66F-87209C2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3BB-2C64-4B14-AB6A-B2BB233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A95-737D-427D-AD58-EDD1320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BB6D-FBD2-497D-A76D-0693C78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F26A-97EB-4167-9A5D-01886B2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5BE6-CA50-4860-9A17-32D51D2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C5030-0A63-44DC-81A1-2450BD8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4A-E055-434A-A0FA-5D7ECF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A631-4F4C-4CE3-B57B-EFE6275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944-A922-430A-B77A-A39E1850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8F9D-F8A4-4033-83E6-58CE69A9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B738-3B1B-42DC-B3FA-D3690E7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958F-F0F6-4C21-9AF9-B4AAA7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647-F537-443C-AAB8-ABE6B70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736-9E9C-442A-8D43-9BA8E8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0F5F-87C6-4389-A74A-866DB6D8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697-1D07-4C88-A16D-19CB14C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555C-07A3-4207-97EA-5379C856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B788-B147-473B-BB46-099449D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871-62B7-455C-97B3-710F366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E33A-4763-4346-8F22-8D157CA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3E2-F7F4-47EC-A742-11610CC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0A60-53A5-44F3-9EB2-F1745256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23B-8F55-49FD-A178-0C87A8A1FE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A75-E5AB-48E3-B4C5-E4BE8B13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D9A-00DB-4D3F-8442-999BA1B6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-ss_ag2k9E?list=PLNtpLD4WiWbw9Cgcg6IU75u-44TrrN3A4?rel=0;start=1288;end=1381" TargetMode="External"/><Relationship Id="rId6" Type="http://schemas.openxmlformats.org/officeDocument/2006/relationships/hyperlink" Target="https://youtu.be/K-ss_ag2k9E?list=PLNtpLD4WiWbw9Cgcg6IU75u-44TrrN3A4&amp;t=1288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179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Be able to select, filter, arrange, and mutate data sets.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95025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10" name="Title 6">
            <a:extLst>
              <a:ext uri="{FF2B5EF4-FFF2-40B4-BE49-F238E27FC236}">
                <a16:creationId xmlns:a16="http://schemas.microsoft.com/office/drawing/2014/main" id="{C688C0ED-35D8-4BAF-978C-C837071D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Mutate &amp; Summarize Use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68937-F38B-42CF-81F4-E681554C0874}"/>
              </a:ext>
            </a:extLst>
          </p:cNvPr>
          <p:cNvSpPr/>
          <p:nvPr/>
        </p:nvSpPr>
        <p:spPr>
          <a:xfrm>
            <a:off x="1796829" y="5409667"/>
            <a:ext cx="8415037" cy="984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C81E-FF9B-4A4B-B9EE-D813D0C60130}"/>
              </a:ext>
            </a:extLst>
          </p:cNvPr>
          <p:cNvSpPr txBox="1"/>
          <p:nvPr/>
        </p:nvSpPr>
        <p:spPr>
          <a:xfrm>
            <a:off x="1902786" y="5524766"/>
            <a:ext cx="855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They tell you how to apply a function</a:t>
            </a:r>
          </a:p>
        </p:txBody>
      </p:sp>
    </p:spTree>
    <p:extLst>
      <p:ext uri="{BB962C8B-B14F-4D97-AF65-F5344CB8AC3E}">
        <p14:creationId xmlns:p14="http://schemas.microsoft.com/office/powerpoint/2010/main" val="4362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/>
              <a:t>Functions take </a:t>
            </a:r>
            <a:r>
              <a:rPr lang="en-US" b="1" dirty="0">
                <a:solidFill>
                  <a:srgbClr val="0070C0"/>
                </a:solidFill>
              </a:rPr>
              <a:t>inputs</a:t>
            </a:r>
            <a:r>
              <a:rPr lang="en-US" dirty="0"/>
              <a:t>, apply a </a:t>
            </a:r>
            <a:r>
              <a:rPr lang="en-US" b="1" dirty="0">
                <a:solidFill>
                  <a:srgbClr val="0070C0"/>
                </a:solidFill>
              </a:rPr>
              <a:t>rule</a:t>
            </a:r>
            <a:r>
              <a:rPr lang="en-US" dirty="0"/>
              <a:t>, and return </a:t>
            </a:r>
            <a:r>
              <a:rPr lang="en-US" b="1" dirty="0">
                <a:solidFill>
                  <a:srgbClr val="0070C0"/>
                </a:solidFill>
              </a:rPr>
              <a:t>outputs</a:t>
            </a:r>
          </a:p>
          <a:p>
            <a:endParaRPr lang="en-US" dirty="0"/>
          </a:p>
        </p:txBody>
      </p:sp>
      <p:pic>
        <p:nvPicPr>
          <p:cNvPr id="1026" name="Picture 2" descr="Image result for function math">
            <a:extLst>
              <a:ext uri="{FF2B5EF4-FFF2-40B4-BE49-F238E27FC236}">
                <a16:creationId xmlns:a16="http://schemas.microsoft.com/office/drawing/2014/main" id="{C937A373-4396-46CF-BA98-C9033656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32" y="3156390"/>
            <a:ext cx="3150419" cy="31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take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inputs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apply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rule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return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  <a:p>
            <a:r>
              <a:rPr lang="en-US" dirty="0"/>
              <a:t>Two types: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632067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633765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6000" y="454620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72487" y="454620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72487" y="490837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918010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0E1B3-CB57-43AE-9357-5E2C9F02B26D}"/>
              </a:ext>
            </a:extLst>
          </p:cNvPr>
          <p:cNvSpPr/>
          <p:nvPr/>
        </p:nvSpPr>
        <p:spPr>
          <a:xfrm>
            <a:off x="1072487" y="302904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Mutation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2C6DE-A99A-4090-9276-7743EE83686E}"/>
              </a:ext>
            </a:extLst>
          </p:cNvPr>
          <p:cNvSpPr/>
          <p:nvPr/>
        </p:nvSpPr>
        <p:spPr>
          <a:xfrm>
            <a:off x="6096000" y="303568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Summarization</a:t>
            </a:r>
            <a:r>
              <a:rPr lang="en-US" sz="2200" dirty="0"/>
              <a:t> typically</a:t>
            </a:r>
          </a:p>
        </p:txBody>
      </p:sp>
    </p:spTree>
    <p:extLst>
      <p:ext uri="{BB962C8B-B14F-4D97-AF65-F5344CB8AC3E}">
        <p14:creationId xmlns:p14="http://schemas.microsoft.com/office/powerpoint/2010/main" val="22987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373276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take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inputs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apply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rule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return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  <a:p>
            <a:r>
              <a:rPr lang="en-US" dirty="0"/>
              <a:t>Two types: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632067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633765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5999" y="3314420"/>
            <a:ext cx="6071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solidFill>
                  <a:srgbClr val="0070C0"/>
                </a:solidFill>
              </a:rPr>
              <a:t>Summarization:</a:t>
            </a:r>
            <a:r>
              <a:rPr lang="en-US" sz="2200" dirty="0"/>
              <a:t> 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58839" y="331243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b="1" dirty="0">
                <a:solidFill>
                  <a:srgbClr val="0070C0"/>
                </a:solidFill>
              </a:rPr>
              <a:t>Mutation:</a:t>
            </a:r>
            <a:r>
              <a:rPr lang="en-US" sz="2200" dirty="0"/>
              <a:t> 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04248" y="4463233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541508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4D2BE-1260-4D92-BC79-7F94DF087320}"/>
              </a:ext>
            </a:extLst>
          </p:cNvPr>
          <p:cNvSpPr/>
          <p:nvPr/>
        </p:nvSpPr>
        <p:spPr>
          <a:xfrm>
            <a:off x="6558887" y="5016666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median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minimum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0B998-DAD0-4862-B086-4FE174172A50}"/>
              </a:ext>
            </a:extLst>
          </p:cNvPr>
          <p:cNvSpPr/>
          <p:nvPr/>
        </p:nvSpPr>
        <p:spPr>
          <a:xfrm>
            <a:off x="1509215" y="5016666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 root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+, –, x, ÷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21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85185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40C11D2-944D-4753-9911-DFA4BBA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Session’s Focus: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CD58C-494C-4B93-AD61-31DC5FB0EDA5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7137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D57D13-B597-4984-9173-35F8918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37020"/>
            <a:ext cx="10515600" cy="1325563"/>
          </a:xfrm>
        </p:spPr>
        <p:txBody>
          <a:bodyPr/>
          <a:lstStyle/>
          <a:p>
            <a:r>
              <a:rPr lang="en-US" dirty="0"/>
              <a:t>Piping</a:t>
            </a:r>
          </a:p>
        </p:txBody>
      </p:sp>
      <p:pic>
        <p:nvPicPr>
          <p:cNvPr id="3" name="Picture 2" descr="Image result for hadley wickham">
            <a:extLst>
              <a:ext uri="{FF2B5EF4-FFF2-40B4-BE49-F238E27FC236}">
                <a16:creationId xmlns:a16="http://schemas.microsoft.com/office/drawing/2014/main" id="{23FFBC03-771C-4FE2-8B30-EADFBE9D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5436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3A8B842C-88AB-4215-97C1-CD7EBBD61F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76947" y="912250"/>
            <a:ext cx="9032716" cy="5080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7F84B-BCC2-44E6-AB76-24425AC127AE}"/>
              </a:ext>
            </a:extLst>
          </p:cNvPr>
          <p:cNvSpPr/>
          <p:nvPr/>
        </p:nvSpPr>
        <p:spPr>
          <a:xfrm>
            <a:off x="7139233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https://youtu.be/K-ss_ag2k9E?list=PLNtpLD4WiWbw9Cgcg6IU75u-44TrrN3A4&amp;t=1288</a:t>
            </a:r>
          </a:p>
        </p:txBody>
      </p:sp>
      <p:sp>
        <p:nvSpPr>
          <p:cNvPr id="5" name="Rectangle 4">
            <a:hlinkClick r:id="rId6"/>
            <a:extLst>
              <a:ext uri="{FF2B5EF4-FFF2-40B4-BE49-F238E27FC236}">
                <a16:creationId xmlns:a16="http://schemas.microsoft.com/office/drawing/2014/main" id="{B980EBD5-DFB1-4593-941C-4B031AA18C08}"/>
              </a:ext>
            </a:extLst>
          </p:cNvPr>
          <p:cNvSpPr/>
          <p:nvPr/>
        </p:nvSpPr>
        <p:spPr>
          <a:xfrm>
            <a:off x="7139233" y="6596390"/>
            <a:ext cx="5052767" cy="23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8922192-85D4-4479-AC09-4ADD23A6C302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B43780F7-9505-42B1-9980-BB74CD61D790}"/>
              </a:ext>
            </a:extLst>
          </p:cNvPr>
          <p:cNvSpPr/>
          <p:nvPr/>
        </p:nvSpPr>
        <p:spPr>
          <a:xfrm>
            <a:off x="5726866" y="254939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E3BCAF-E81E-4CC6-9835-BB8109CFEEF9}"/>
              </a:ext>
            </a:extLst>
          </p:cNvPr>
          <p:cNvSpPr/>
          <p:nvPr/>
        </p:nvSpPr>
        <p:spPr>
          <a:xfrm>
            <a:off x="6096000" y="2419949"/>
            <a:ext cx="1685768" cy="365761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“5 verbs + one other tool can do 90% of all your data manipulation.”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31429-8AE0-480F-898B-F2380325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28688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22922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06831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12513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12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39699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5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8405</TotalTime>
  <Words>480</Words>
  <Application>Microsoft Office PowerPoint</Application>
  <PresentationFormat>Widescreen</PresentationFormat>
  <Paragraphs>113</Paragraphs>
  <Slides>15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Mutate &amp; Summarize Use Functions</vt:lpstr>
      <vt:lpstr>What’s a Function?</vt:lpstr>
      <vt:lpstr>What’s a Function?</vt:lpstr>
      <vt:lpstr>What’s a Function?</vt:lpstr>
      <vt:lpstr>This Session’s Focus:</vt:lpstr>
      <vt:lpstr>Piping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Tyler Rinker</dc:creator>
  <cp:lastModifiedBy>Tyler Rinker</cp:lastModifiedBy>
  <cp:revision>133</cp:revision>
  <dcterms:created xsi:type="dcterms:W3CDTF">2018-03-20T22:50:16Z</dcterms:created>
  <dcterms:modified xsi:type="dcterms:W3CDTF">2018-04-13T12:12:21Z</dcterms:modified>
</cp:coreProperties>
</file>