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C5E0B4"/>
    <a:srgbClr val="F9FBF8"/>
    <a:srgbClr val="86A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46339" y="1482571"/>
            <a:ext cx="2969366" cy="1420427"/>
            <a:chOff x="3946339" y="1482571"/>
            <a:chExt cx="2969366" cy="1420427"/>
          </a:xfrm>
        </p:grpSpPr>
        <p:sp>
          <p:nvSpPr>
            <p:cNvPr id="3" name="Oval 2"/>
            <p:cNvSpPr/>
            <p:nvPr/>
          </p:nvSpPr>
          <p:spPr>
            <a:xfrm>
              <a:off x="3946339" y="1482571"/>
              <a:ext cx="1850779" cy="142042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A9D18E">
                  <a:alpha val="4784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66300" y="1698244"/>
              <a:ext cx="1216240" cy="9890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46339" y="1793042"/>
              <a:ext cx="29693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kmean</a:t>
              </a:r>
              <a:r>
                <a:rPr lang="en-US" sz="44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US" sz="4400" dirty="0" err="1" smtClean="0">
                  <a:solidFill>
                    <a:srgbClr val="0070C0"/>
                  </a:solidFill>
                </a:rPr>
                <a:t>text</a:t>
              </a:r>
              <a:endParaRPr lang="en-US" sz="4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6</cp:revision>
  <dcterms:created xsi:type="dcterms:W3CDTF">2015-03-02T05:10:16Z</dcterms:created>
  <dcterms:modified xsi:type="dcterms:W3CDTF">2016-03-20T12:16:17Z</dcterms:modified>
</cp:coreProperties>
</file>