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4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2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82FC-C00D-4356-B7DF-8DDE101A712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9F3F-5C38-491A-A44E-F92C9FBF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53245" y="1482571"/>
            <a:ext cx="3977244" cy="3957628"/>
            <a:chOff x="4453245" y="1482571"/>
            <a:chExt cx="3977244" cy="3957628"/>
          </a:xfrm>
        </p:grpSpPr>
        <p:sp>
          <p:nvSpPr>
            <p:cNvPr id="2" name="Flowchart: Preparation 1"/>
            <p:cNvSpPr/>
            <p:nvPr/>
          </p:nvSpPr>
          <p:spPr>
            <a:xfrm rot="5400000">
              <a:off x="4463053" y="1472763"/>
              <a:ext cx="3957628" cy="3977244"/>
            </a:xfrm>
            <a:prstGeom prst="flowChartPreparation">
              <a:avLst/>
            </a:prstGeom>
            <a:solidFill>
              <a:schemeClr val="bg1">
                <a:lumMod val="50000"/>
              </a:schemeClr>
            </a:solidFill>
            <a:ln w="190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18735" y="3317199"/>
              <a:ext cx="3877118" cy="1221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66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regextools</a:t>
              </a:r>
              <a:endPara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pic>
          <p:nvPicPr>
            <p:cNvPr id="1026" name="Picture 2" descr="http://www.clker.com/cliparts/1/k/I/b/Q/G/bvnjv-hi.png"/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904" y="2077582"/>
              <a:ext cx="2507925" cy="2028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83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trinker</dc:creator>
  <cp:lastModifiedBy>Tyler</cp:lastModifiedBy>
  <cp:revision>6</cp:revision>
  <dcterms:created xsi:type="dcterms:W3CDTF">2015-01-06T13:56:39Z</dcterms:created>
  <dcterms:modified xsi:type="dcterms:W3CDTF">2015-01-08T03:50:03Z</dcterms:modified>
</cp:coreProperties>
</file>