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01482" y="2241570"/>
            <a:ext cx="3061305" cy="1569660"/>
            <a:chOff x="1706241" y="1705396"/>
            <a:chExt cx="1253109" cy="533511"/>
          </a:xfrm>
        </p:grpSpPr>
        <p:pic>
          <p:nvPicPr>
            <p:cNvPr id="1030" name="Picture 6" descr="https://d30y9cdsu7xlg0.cloudfront.net/png/94889-20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998" y="1782944"/>
              <a:ext cx="375919" cy="378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706241" y="1705396"/>
              <a:ext cx="1253109" cy="533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1D4999"/>
                  </a:solidFill>
                </a:rPr>
                <a:t>r</a:t>
              </a:r>
              <a:r>
                <a:rPr lang="en-US" sz="9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nl  k</a:t>
              </a:r>
              <a:endPara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7</cp:revision>
  <dcterms:created xsi:type="dcterms:W3CDTF">2015-03-02T05:10:16Z</dcterms:created>
  <dcterms:modified xsi:type="dcterms:W3CDTF">2016-01-16T20:50:27Z</dcterms:modified>
</cp:coreProperties>
</file>