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08989" y="898459"/>
            <a:ext cx="5918447" cy="2438400"/>
            <a:chOff x="1558247" y="1058257"/>
            <a:chExt cx="5918447" cy="2438400"/>
          </a:xfrm>
        </p:grpSpPr>
        <p:sp>
          <p:nvSpPr>
            <p:cNvPr id="2" name="TextBox 1"/>
            <p:cNvSpPr txBox="1"/>
            <p:nvPr/>
          </p:nvSpPr>
          <p:spPr>
            <a:xfrm>
              <a:off x="3996647" y="1944212"/>
              <a:ext cx="3480047" cy="1464231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</a:rPr>
                <a:t>syllable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http://www.icon100.com/up/3956/256/5-Drum-set-silhouet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247" y="105825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5</cp:revision>
  <dcterms:created xsi:type="dcterms:W3CDTF">2015-03-02T05:10:16Z</dcterms:created>
  <dcterms:modified xsi:type="dcterms:W3CDTF">2015-08-02T04:29:11Z</dcterms:modified>
</cp:coreProperties>
</file>