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559" y="861134"/>
            <a:ext cx="9152877" cy="3266982"/>
            <a:chOff x="612559" y="861134"/>
            <a:chExt cx="9152877" cy="3266982"/>
          </a:xfrm>
        </p:grpSpPr>
        <p:sp>
          <p:nvSpPr>
            <p:cNvPr id="2" name="Oval 1"/>
            <p:cNvSpPr/>
            <p:nvPr/>
          </p:nvSpPr>
          <p:spPr>
            <a:xfrm>
              <a:off x="612559" y="1083075"/>
              <a:ext cx="3187084" cy="30450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2559" y="861134"/>
              <a:ext cx="915287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0" dirty="0" smtClean="0">
                  <a:solidFill>
                    <a:schemeClr val="bg1">
                      <a:lumMod val="85000"/>
                    </a:schemeClr>
                  </a:solidFill>
                </a:rPr>
                <a:t>syn</a:t>
              </a:r>
              <a:r>
                <a:rPr lang="en-US" sz="1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onym</a:t>
              </a:r>
              <a:endParaRPr lang="en-US" sz="18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561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690B1"/>
                </a:solidFill>
                <a:latin typeface="Open Sans" panose="020B0606030504020204" pitchFamily="34" charset="0"/>
              </a:rPr>
              <a:t>synonym</a:t>
            </a:r>
            <a:r>
              <a:rPr lang="en-US" dirty="0">
                <a:solidFill>
                  <a:srgbClr val="5690B1"/>
                </a:solidFill>
                <a:latin typeface="Open Sans" panose="020B0606030504020204" pitchFamily="34" charset="0"/>
              </a:rPr>
              <a:t>  </a:t>
            </a:r>
            <a:r>
              <a:rPr lang="en-US" b="1" i="1" dirty="0">
                <a:solidFill>
                  <a:srgbClr val="5690B1"/>
                </a:solidFill>
                <a:latin typeface="Open Sans" panose="020B0606030504020204" pitchFamily="34" charset="0"/>
              </a:rPr>
              <a:t>noun</a:t>
            </a:r>
            <a:r>
              <a:rPr lang="en-US" dirty="0">
                <a:solidFill>
                  <a:srgbClr val="5690B1"/>
                </a:solidFill>
                <a:latin typeface="Open Sans" panose="020B0606030504020204" pitchFamily="34" charset="0"/>
              </a:rPr>
              <a:t>  </a:t>
            </a:r>
            <a:r>
              <a:rPr lang="en-US" dirty="0" smtClean="0">
                <a:solidFill>
                  <a:srgbClr val="5690B1"/>
                </a:solidFill>
                <a:latin typeface="Open Sans" panose="020B0606030504020204" pitchFamily="34" charset="0"/>
              </a:rPr>
              <a:t> \</a:t>
            </a:r>
            <a:r>
              <a:rPr lang="en-US" dirty="0">
                <a:solidFill>
                  <a:srgbClr val="5690B1"/>
                </a:solidFill>
                <a:latin typeface="Open Sans" panose="020B0606030504020204" pitchFamily="34" charset="0"/>
              </a:rPr>
              <a:t>ˈ</a:t>
            </a:r>
            <a:r>
              <a:rPr lang="en-US" dirty="0" err="1">
                <a:solidFill>
                  <a:srgbClr val="5690B1"/>
                </a:solidFill>
                <a:latin typeface="Open Sans" panose="020B0606030504020204" pitchFamily="34" charset="0"/>
              </a:rPr>
              <a:t>si-nə</a:t>
            </a:r>
            <a:r>
              <a:rPr lang="en-US" dirty="0">
                <a:solidFill>
                  <a:srgbClr val="5690B1"/>
                </a:solidFill>
                <a:latin typeface="Open Sans" panose="020B0606030504020204" pitchFamily="34" charset="0"/>
              </a:rPr>
              <a:t>-ˌnim</a:t>
            </a:r>
            <a:r>
              <a:rPr lang="en-US" dirty="0" smtClean="0">
                <a:solidFill>
                  <a:srgbClr val="5690B1"/>
                </a:solidFill>
                <a:latin typeface="Open Sans" panose="020B0606030504020204" pitchFamily="34" charset="0"/>
              </a:rPr>
              <a:t>\</a:t>
            </a:r>
          </a:p>
          <a:p>
            <a:endParaRPr lang="en-US" dirty="0">
              <a:solidFill>
                <a:srgbClr val="5690B1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5690B1"/>
                </a:solidFill>
                <a:latin typeface="Open Sans" panose="020B0606030504020204" pitchFamily="34" charset="0"/>
              </a:rPr>
              <a:t>1. A word you use when you can’t spell something</a:t>
            </a:r>
            <a:endParaRPr lang="en-US" dirty="0">
              <a:solidFill>
                <a:srgbClr val="5690B1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/>
            </a:r>
            <a:br>
              <a:rPr lang="en-US" dirty="0">
                <a:solidFill>
                  <a:srgbClr val="000000"/>
                </a:solidFill>
                <a:latin typeface="La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7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Open Sans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7</cp:revision>
  <dcterms:created xsi:type="dcterms:W3CDTF">2015-03-02T05:10:16Z</dcterms:created>
  <dcterms:modified xsi:type="dcterms:W3CDTF">2016-03-13T05:02:47Z</dcterms:modified>
</cp:coreProperties>
</file>