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125" d="100"/>
          <a:sy n="125" d="100"/>
        </p:scale>
        <p:origin x="-1248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cons.iconarchive.com/icons/icons8/ios7/256/Very-Basic-Opened-Folder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73" y="13915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ttsburghsuperherorun.org/wp-content/uploads/2014/10/superhero-cape-guy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18" y="2181424"/>
            <a:ext cx="2871710" cy="21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02315" y="3719744"/>
            <a:ext cx="3923930" cy="896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21856" y="2302967"/>
            <a:ext cx="1420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textproj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86" y="2054352"/>
            <a:ext cx="2468941" cy="21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2015-03-02T05:10:16Z</dcterms:created>
  <dcterms:modified xsi:type="dcterms:W3CDTF">2016-01-17T19:52:35Z</dcterms:modified>
</cp:coreProperties>
</file>