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3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0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CC50-0A0C-4767-A11A-A518A96BA40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29AB-C64C-455E-AA3C-97C31772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3970" y="1601828"/>
            <a:ext cx="11811333" cy="2264767"/>
            <a:chOff x="145390" y="3400148"/>
            <a:chExt cx="11811333" cy="226476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535837" y="3400148"/>
              <a:ext cx="0" cy="92327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0672439" y="3400148"/>
              <a:ext cx="0" cy="923277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535837" y="3870664"/>
              <a:ext cx="9136602" cy="296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5390" y="4341476"/>
              <a:ext cx="2780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Exploration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88154" y="4341476"/>
              <a:ext cx="25685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Hypothesis </a:t>
              </a:r>
            </a:p>
            <a:p>
              <a:pPr algn="ctr"/>
              <a:r>
                <a:rPr lang="en-US" sz="4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Testing</a:t>
              </a:r>
              <a:endPara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1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44" y="675988"/>
            <a:ext cx="11811333" cy="3200439"/>
            <a:chOff x="145144" y="675988"/>
            <a:chExt cx="11811333" cy="3200439"/>
          </a:xfrm>
        </p:grpSpPr>
        <p:grpSp>
          <p:nvGrpSpPr>
            <p:cNvPr id="13" name="Group 12"/>
            <p:cNvGrpSpPr/>
            <p:nvPr/>
          </p:nvGrpSpPr>
          <p:grpSpPr>
            <a:xfrm>
              <a:off x="145144" y="1611660"/>
              <a:ext cx="11811333" cy="2264767"/>
              <a:chOff x="145390" y="3400148"/>
              <a:chExt cx="11811333" cy="226476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535837" y="3400148"/>
                <a:ext cx="0" cy="92327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0672439" y="3400148"/>
                <a:ext cx="0" cy="92327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1535837" y="3870664"/>
                <a:ext cx="9136602" cy="2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5390" y="4341476"/>
                <a:ext cx="2780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Exploration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388154" y="4341476"/>
                <a:ext cx="25685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Hypothesis </a:t>
                </a:r>
              </a:p>
              <a:p>
                <a:pPr algn="ctr"/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Testing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flipH="1">
              <a:off x="1535590" y="675988"/>
              <a:ext cx="4536865" cy="1406188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Qualitative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35329" y="675988"/>
              <a:ext cx="4536865" cy="1406188"/>
            </a:xfrm>
            <a:prstGeom prst="strip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Quantitative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09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144" y="675988"/>
            <a:ext cx="11811333" cy="3926376"/>
            <a:chOff x="145144" y="675988"/>
            <a:chExt cx="11811333" cy="3926376"/>
          </a:xfrm>
        </p:grpSpPr>
        <p:grpSp>
          <p:nvGrpSpPr>
            <p:cNvPr id="4" name="Group 3"/>
            <p:cNvGrpSpPr/>
            <p:nvPr/>
          </p:nvGrpSpPr>
          <p:grpSpPr>
            <a:xfrm>
              <a:off x="145144" y="675988"/>
              <a:ext cx="11811333" cy="3200439"/>
              <a:chOff x="145144" y="675988"/>
              <a:chExt cx="11811333" cy="320043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45144" y="1611660"/>
                <a:ext cx="11811333" cy="2264767"/>
                <a:chOff x="145390" y="3400148"/>
                <a:chExt cx="11811333" cy="226476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1535837" y="3400148"/>
                  <a:ext cx="0" cy="923277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10672439" y="3400148"/>
                  <a:ext cx="0" cy="923277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 flipH="1" flipV="1">
                  <a:off x="1535837" y="3870664"/>
                  <a:ext cx="9136602" cy="296"/>
                </a:xfrm>
                <a:prstGeom prst="line">
                  <a:avLst/>
                </a:prstGeom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headEnd type="arrow" w="lg" len="lg"/>
                  <a:tailEnd type="arrow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45390" y="4341476"/>
                  <a:ext cx="278089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Exploration</a:t>
                  </a:r>
                  <a:endPara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9388154" y="4341476"/>
                  <a:ext cx="2568569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Hypothesis </a:t>
                  </a:r>
                </a:p>
                <a:p>
                  <a:pPr algn="ctr"/>
                  <a:r>
                    <a:rPr lang="en-US" sz="40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Testing</a:t>
                  </a:r>
                  <a:endPara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flipH="1">
                <a:off x="1535590" y="675988"/>
                <a:ext cx="4536865" cy="1406188"/>
              </a:xfrm>
              <a:prstGeom prst="striped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Qualitative</a:t>
                </a:r>
                <a:endParaRPr lang="en-US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35329" y="675988"/>
                <a:ext cx="4536865" cy="1406188"/>
              </a:xfrm>
              <a:prstGeom prst="stripedRightArrow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Quantitative</a:t>
                </a:r>
                <a:endParaRPr lang="en-US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654227" y="3278925"/>
              <a:ext cx="27808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>
                  <a:solidFill>
                    <a:srgbClr val="C00000"/>
                  </a:solidFill>
                </a:rPr>
                <a:t>Thorough</a:t>
              </a:r>
            </a:p>
            <a:p>
              <a:pPr algn="ctr"/>
              <a:r>
                <a:rPr lang="en-US" sz="4000" i="1" dirty="0" smtClean="0">
                  <a:solidFill>
                    <a:srgbClr val="C00000"/>
                  </a:solidFill>
                </a:rPr>
                <a:t>Flexibility</a:t>
              </a:r>
              <a:endParaRPr lang="en-US" sz="4000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27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5144" y="571417"/>
            <a:ext cx="11811333" cy="3305010"/>
            <a:chOff x="145144" y="571417"/>
            <a:chExt cx="11811333" cy="3305010"/>
          </a:xfrm>
        </p:grpSpPr>
        <p:grpSp>
          <p:nvGrpSpPr>
            <p:cNvPr id="13" name="Group 12"/>
            <p:cNvGrpSpPr/>
            <p:nvPr/>
          </p:nvGrpSpPr>
          <p:grpSpPr>
            <a:xfrm>
              <a:off x="145144" y="1611660"/>
              <a:ext cx="11811333" cy="2264767"/>
              <a:chOff x="145390" y="3400148"/>
              <a:chExt cx="11811333" cy="226476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1535837" y="3400148"/>
                <a:ext cx="0" cy="92327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10672439" y="3400148"/>
                <a:ext cx="0" cy="923277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1535837" y="3870664"/>
                <a:ext cx="9136602" cy="296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5390" y="4341476"/>
                <a:ext cx="2780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Exploration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388154" y="4341476"/>
                <a:ext cx="256856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Hypothesis </a:t>
                </a:r>
              </a:p>
              <a:p>
                <a:pPr algn="ctr"/>
                <a:r>
                  <a:rPr lang="en-US" sz="4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Testing</a:t>
                </a:r>
                <a:endPara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flipH="1">
              <a:off x="1535590" y="571417"/>
              <a:ext cx="4536865" cy="1406188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Qualitative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35327" y="571417"/>
              <a:ext cx="4536865" cy="1406188"/>
            </a:xfrm>
            <a:prstGeom prst="strip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Quantitative</a:t>
              </a:r>
              <a:endPara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654227" y="3278925"/>
            <a:ext cx="2780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rgbClr val="C00000"/>
                </a:solidFill>
              </a:rPr>
              <a:t>Thorough</a:t>
            </a:r>
          </a:p>
          <a:p>
            <a:pPr algn="ctr"/>
            <a:r>
              <a:rPr lang="en-US" sz="4000" i="1" dirty="0" smtClean="0">
                <a:solidFill>
                  <a:srgbClr val="C00000"/>
                </a:solidFill>
              </a:rPr>
              <a:t>Flexibility</a:t>
            </a:r>
            <a:endParaRPr lang="en-US" sz="4000" i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8356" y="3260874"/>
            <a:ext cx="2780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Broad</a:t>
            </a:r>
          </a:p>
          <a:p>
            <a:pPr algn="ctr"/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en-US" sz="40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23643" y="717572"/>
            <a:ext cx="6944713" cy="5422856"/>
            <a:chOff x="2623643" y="717572"/>
            <a:chExt cx="6944713" cy="5422856"/>
          </a:xfrm>
        </p:grpSpPr>
        <p:sp>
          <p:nvSpPr>
            <p:cNvPr id="9" name="Freeform 8"/>
            <p:cNvSpPr/>
            <p:nvPr/>
          </p:nvSpPr>
          <p:spPr>
            <a:xfrm>
              <a:off x="6933106" y="2705096"/>
              <a:ext cx="2635250" cy="1447806"/>
            </a:xfrm>
            <a:custGeom>
              <a:avLst/>
              <a:gdLst>
                <a:gd name="connsiteX0" fmla="*/ 0 w 2635250"/>
                <a:gd name="connsiteY0" fmla="*/ 0 h 1447806"/>
                <a:gd name="connsiteX1" fmla="*/ 2635250 w 2635250"/>
                <a:gd name="connsiteY1" fmla="*/ 0 h 1447806"/>
                <a:gd name="connsiteX2" fmla="*/ 2635250 w 2635250"/>
                <a:gd name="connsiteY2" fmla="*/ 1447806 h 1447806"/>
                <a:gd name="connsiteX3" fmla="*/ 0 w 2635250"/>
                <a:gd name="connsiteY3" fmla="*/ 1447806 h 1447806"/>
                <a:gd name="connsiteX4" fmla="*/ 0 w 2635250"/>
                <a:gd name="connsiteY4" fmla="*/ 0 h 144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250" h="1447806">
                  <a:moveTo>
                    <a:pt x="0" y="0"/>
                  </a:moveTo>
                  <a:lnTo>
                    <a:pt x="2635250" y="0"/>
                  </a:lnTo>
                  <a:lnTo>
                    <a:pt x="2635250" y="1447806"/>
                  </a:lnTo>
                  <a:lnTo>
                    <a:pt x="0" y="14478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Social Structures</a:t>
              </a:r>
              <a:endParaRPr lang="en-US" sz="4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Circular Arrow 9"/>
            <p:cNvSpPr/>
            <p:nvPr/>
          </p:nvSpPr>
          <p:spPr>
            <a:xfrm>
              <a:off x="3384571" y="717572"/>
              <a:ext cx="5422856" cy="5422856"/>
            </a:xfrm>
            <a:prstGeom prst="circularArrow">
              <a:avLst>
                <a:gd name="adj1" fmla="val 9476"/>
                <a:gd name="adj2" fmla="val 684342"/>
                <a:gd name="adj3" fmla="val 8976451"/>
                <a:gd name="adj4" fmla="val 1177855"/>
                <a:gd name="adj5" fmla="val 11055"/>
              </a:avLst>
            </a:prstGeom>
            <a:solidFill>
              <a:schemeClr val="bg1">
                <a:lumMod val="6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2623643" y="2727957"/>
              <a:ext cx="2635250" cy="1402084"/>
            </a:xfrm>
            <a:custGeom>
              <a:avLst/>
              <a:gdLst>
                <a:gd name="connsiteX0" fmla="*/ 0 w 2635250"/>
                <a:gd name="connsiteY0" fmla="*/ 0 h 1402084"/>
                <a:gd name="connsiteX1" fmla="*/ 2635250 w 2635250"/>
                <a:gd name="connsiteY1" fmla="*/ 0 h 1402084"/>
                <a:gd name="connsiteX2" fmla="*/ 2635250 w 2635250"/>
                <a:gd name="connsiteY2" fmla="*/ 1402084 h 1402084"/>
                <a:gd name="connsiteX3" fmla="*/ 0 w 2635250"/>
                <a:gd name="connsiteY3" fmla="*/ 1402084 h 1402084"/>
                <a:gd name="connsiteX4" fmla="*/ 0 w 2635250"/>
                <a:gd name="connsiteY4" fmla="*/ 0 h 140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250" h="1402084">
                  <a:moveTo>
                    <a:pt x="0" y="0"/>
                  </a:moveTo>
                  <a:lnTo>
                    <a:pt x="2635250" y="0"/>
                  </a:lnTo>
                  <a:lnTo>
                    <a:pt x="2635250" y="1402084"/>
                  </a:lnTo>
                  <a:lnTo>
                    <a:pt x="0" y="140208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420" tIns="58420" rIns="58420" bIns="58420" numCol="1" spcCol="1270" anchor="ctr" anchorCtr="0">
              <a:noAutofit/>
            </a:bodyPr>
            <a:lstStyle/>
            <a:p>
              <a:pPr lvl="0" algn="ctr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6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Language Event</a:t>
              </a:r>
              <a:endParaRPr lang="en-US" sz="4600" kern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3384571" y="717572"/>
              <a:ext cx="5422856" cy="5422856"/>
            </a:xfrm>
            <a:prstGeom prst="circularArrow">
              <a:avLst>
                <a:gd name="adj1" fmla="val 9476"/>
                <a:gd name="adj2" fmla="val 684342"/>
                <a:gd name="adj3" fmla="val 19737803"/>
                <a:gd name="adj4" fmla="val 11939207"/>
                <a:gd name="adj5" fmla="val 11055"/>
              </a:avLst>
            </a:prstGeom>
            <a:solidFill>
              <a:schemeClr val="bg1">
                <a:lumMod val="50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9375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</dc:creator>
  <cp:lastModifiedBy>Tyler</cp:lastModifiedBy>
  <cp:revision>6</cp:revision>
  <dcterms:created xsi:type="dcterms:W3CDTF">2015-05-17T17:53:35Z</dcterms:created>
  <dcterms:modified xsi:type="dcterms:W3CDTF">2015-05-18T00:33:47Z</dcterms:modified>
</cp:coreProperties>
</file>