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0E18-3188-F8DE-1213-F1C209EF2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85BD34-C23C-7282-0B4A-4311FB875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108061-EBE6-3A65-8821-57243738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F2BAD-E354-B675-068D-7C6F7371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79A7D-6C59-8C37-F8D2-6CEE45FC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30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D301B-9BDB-D3CB-79D0-D1894699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A9B42-429C-5C5D-1D4E-8BCDD9454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C5EA9-596A-6156-8BAD-CFC11794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ED86B-87A6-D1D9-FDF7-EBEE1B91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E7B8E-F306-39A0-D999-F2F89493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5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78F0ED-5196-A7A1-18C7-4DC81B82A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3C257E-A97F-C3DC-FDD4-6163E987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78A0E-E9F3-22B3-2577-B5E4050C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10DF2-EFCB-629F-E8A0-76DFB646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55982-2CAA-1724-09FA-BEE710D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68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45B09-4999-E1C1-97F1-6535315D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41A8D3-3D68-3141-CDED-AECB14A4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3F7BE-AEF2-DD93-FF55-8693005D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ED944-0C7A-BEFF-2050-AFCF4A25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86A10-FDB3-28C4-43B5-D403EA11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6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236A9-14A0-1F60-4862-86F36413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72E1E-B9A8-E3E4-F3FE-3B40EE09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34AAE-8426-769A-9B00-DD405F0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12C52-1A2D-6D69-D75A-EC06F0E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00369-5B22-8E15-C94C-45D9B82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7EDD1-8A17-D25D-E725-6156FF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638F0-85CB-E03F-C5FB-81160ACFD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FFCEF7-3268-9E05-FCBB-F4C956209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861697-834D-B210-FFA0-2FB0F46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A0707D-9605-E1C0-8EBF-114F1FAB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00A5A-D212-1174-9740-7C7D7976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29A81-96BD-B6F1-858E-AB0C6C58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83817-BF9E-9490-B238-4FC0F4076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8A3DE-243D-0D73-06A9-70D064803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B13675-6982-E0C5-80C0-A4ED40112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B25D0A-5A40-AFC2-FCF3-44E13049F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5E20F8-86A3-368D-D761-95036F17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E80C4D4-14FE-69B6-74AC-2A395E2C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D9E924-ACF9-DA49-EE15-2590509B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9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3D7DB-F43B-DBE5-82DA-2D77A49E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A7DBE-E483-FFB7-F054-528C3940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4E76D9-62FD-9DB0-063B-968EF9AF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926654-66C6-FE8C-413C-9845278F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A6888D-ED85-01FE-D390-D860113B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899C8-57FD-1B9B-F55B-7FD8EE2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F0DC0D-2F90-5FFA-817C-07C0C035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2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BFFC2-4004-D205-5B75-8C888A0C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2DA8F-1387-4E9B-32AB-2A4DC865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14AF6-9CA0-6839-FA97-829BAD63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DAF474-81AA-5054-F68B-B89816BD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657255-BDED-5FAA-16A6-93D2A36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8E48-7878-C5F0-776B-6C4B9F91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6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37843-5DDB-551A-FFF0-9C98AC5A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E7BC37-5161-64A7-F4E5-D2C93F020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C68CAC-E772-6CDA-C79B-F16C021F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573927-3301-D5B7-65A1-1D3DAAD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E6258C-C5D6-9CF2-75C1-0E7B4297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9626CB-B69B-9395-7588-7DCF124F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5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53CA10-CE62-B730-38AE-DA8012C5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657452-0583-2FD3-64AD-53739515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AD7BE-503A-AE69-2175-A3876BA32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E0EDA-5EB0-4B33-8AE7-B2ED7E85E71C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38681-6A17-247C-365F-470054609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D4439-186E-20E9-BCA2-DC35CDC9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1B71-CB26-4E9D-99D5-9030C8CFB9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3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8668621B-6364-FB82-1F1C-BD816DE1A9C0}"/>
              </a:ext>
            </a:extLst>
          </p:cNvPr>
          <p:cNvSpPr/>
          <p:nvPr/>
        </p:nvSpPr>
        <p:spPr>
          <a:xfrm>
            <a:off x="494949" y="2942437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A8EA0-BF1D-593C-3D69-FD7F575AB7B6}"/>
              </a:ext>
            </a:extLst>
          </p:cNvPr>
          <p:cNvSpPr/>
          <p:nvPr/>
        </p:nvSpPr>
        <p:spPr>
          <a:xfrm>
            <a:off x="2669095" y="1081480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analysis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448A63-0A28-87FD-2505-9E9EC4CDE4E9}"/>
              </a:ext>
            </a:extLst>
          </p:cNvPr>
          <p:cNvSpPr/>
          <p:nvPr/>
        </p:nvSpPr>
        <p:spPr>
          <a:xfrm>
            <a:off x="2669094" y="2942436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backend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ABE0EC-1C12-6DC4-5D19-A0E48B2CC1AA}"/>
              </a:ext>
            </a:extLst>
          </p:cNvPr>
          <p:cNvSpPr/>
          <p:nvPr/>
        </p:nvSpPr>
        <p:spPr>
          <a:xfrm>
            <a:off x="6157451" y="1300906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analysis</a:t>
            </a:r>
            <a:br>
              <a:rPr lang="de-DE" sz="1200" dirty="0"/>
            </a:br>
            <a:r>
              <a:rPr lang="de-DE" sz="1200" dirty="0"/>
              <a:t>_</a:t>
            </a:r>
            <a:r>
              <a:rPr lang="de-DE" sz="1200" b="1" dirty="0"/>
              <a:t>blank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137D9A-96B6-176B-7B69-CB13C801BF66}"/>
              </a:ext>
            </a:extLst>
          </p:cNvPr>
          <p:cNvSpPr/>
          <p:nvPr/>
        </p:nvSpPr>
        <p:spPr>
          <a:xfrm>
            <a:off x="5320561" y="541480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analysis</a:t>
            </a:r>
            <a:br>
              <a:rPr lang="de-DE" sz="1200" dirty="0"/>
            </a:br>
            <a:r>
              <a:rPr lang="de-DE" sz="1200" dirty="0"/>
              <a:t>_</a:t>
            </a:r>
            <a:r>
              <a:rPr lang="de-DE" sz="1200" b="1" dirty="0"/>
              <a:t>guide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8D8871E-6460-621F-8690-35BFC57CE934}"/>
              </a:ext>
            </a:extLst>
          </p:cNvPr>
          <p:cNvSpPr/>
          <p:nvPr/>
        </p:nvSpPr>
        <p:spPr>
          <a:xfrm>
            <a:off x="5860561" y="324855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backend_</a:t>
            </a:r>
            <a:r>
              <a:rPr lang="de-DE" sz="1200" b="1" dirty="0"/>
              <a:t>blank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7630F13-24FA-B85E-2364-EB53109FE37F}"/>
              </a:ext>
            </a:extLst>
          </p:cNvPr>
          <p:cNvSpPr/>
          <p:nvPr/>
        </p:nvSpPr>
        <p:spPr>
          <a:xfrm>
            <a:off x="5023671" y="2489124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backend</a:t>
            </a:r>
            <a:br>
              <a:rPr lang="de-DE" sz="1200" dirty="0"/>
            </a:br>
            <a:r>
              <a:rPr lang="de-DE" sz="1200" dirty="0"/>
              <a:t>_</a:t>
            </a:r>
            <a:r>
              <a:rPr lang="de-DE" sz="1200" b="1" dirty="0"/>
              <a:t>guide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C35E7D8-B677-46ED-4CE0-C94043D81426}"/>
              </a:ext>
            </a:extLst>
          </p:cNvPr>
          <p:cNvSpPr/>
          <p:nvPr/>
        </p:nvSpPr>
        <p:spPr>
          <a:xfrm>
            <a:off x="5744514" y="5087976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frontend</a:t>
            </a:r>
            <a:br>
              <a:rPr lang="de-DE" sz="1200" dirty="0"/>
            </a:br>
            <a:r>
              <a:rPr lang="de-DE" sz="1200" dirty="0"/>
              <a:t>_</a:t>
            </a:r>
            <a:r>
              <a:rPr lang="de-DE" sz="1200" b="1" dirty="0"/>
              <a:t>blank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73EC82-D887-246E-D8AE-3DCB67653995}"/>
              </a:ext>
            </a:extLst>
          </p:cNvPr>
          <p:cNvSpPr/>
          <p:nvPr/>
        </p:nvSpPr>
        <p:spPr>
          <a:xfrm>
            <a:off x="4907624" y="4328550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frontend</a:t>
            </a:r>
            <a:br>
              <a:rPr lang="de-DE" sz="1200" dirty="0"/>
            </a:br>
            <a:r>
              <a:rPr lang="de-DE" sz="1200" dirty="0"/>
              <a:t>_</a:t>
            </a:r>
            <a:r>
              <a:rPr lang="de-DE" sz="1200" b="1" dirty="0"/>
              <a:t>guide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0D9B0D-CF85-541E-1B39-A4CC713BE04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574949" y="1621480"/>
            <a:ext cx="1094146" cy="1860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5AAB49C-F3B8-0BCF-167E-FC0A4537DD0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574949" y="3482436"/>
            <a:ext cx="10941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DBE32C0-A141-1E5C-01F5-95F4CAEBD27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574949" y="3482437"/>
            <a:ext cx="1094145" cy="1860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E3796DE-7AD6-3919-9E62-1F17FF85C88B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749094" y="4868550"/>
            <a:ext cx="1158530" cy="4748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A309F43-A81D-B886-923B-D317FEF41A26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749094" y="5343392"/>
            <a:ext cx="1995420" cy="284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1F4C62E-C074-F08F-A47E-B326CE5AA410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3749094" y="3029124"/>
            <a:ext cx="1274577" cy="453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A03BDB2-DA51-DD5C-8721-D960E205D686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749094" y="3482436"/>
            <a:ext cx="2111467" cy="306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B8E5E1E-43A9-A886-3145-D4AEAD1E9F99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749095" y="1081480"/>
            <a:ext cx="1571466" cy="54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ED32531-B328-2083-0CD4-3D494A55AB03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49095" y="1621480"/>
            <a:ext cx="2408356" cy="21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6CFA97B2-A5FD-CCB3-F0E2-E3D845029DCF}"/>
              </a:ext>
            </a:extLst>
          </p:cNvPr>
          <p:cNvCxnSpPr>
            <a:cxnSpLocks/>
          </p:cNvCxnSpPr>
          <p:nvPr/>
        </p:nvCxnSpPr>
        <p:spPr>
          <a:xfrm flipV="1">
            <a:off x="2671705" y="5342672"/>
            <a:ext cx="109414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helena.gschrey</dc:creator>
  <cp:lastModifiedBy>helena.gschrey</cp:lastModifiedBy>
  <cp:revision>2</cp:revision>
  <dcterms:created xsi:type="dcterms:W3CDTF">2023-03-03T07:08:46Z</dcterms:created>
  <dcterms:modified xsi:type="dcterms:W3CDTF">2023-03-06T10:47:27Z</dcterms:modified>
</cp:coreProperties>
</file>