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BC75-C47A-49FA-9B6C-1CF8216ED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A4FD4-0459-4528-BBF5-ABAEF03D5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95F6-5D03-475D-B1C1-8875C6E8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0C39-46D5-4791-8F9D-263E477E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13EE2-A24E-424D-AA93-B95BC98F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9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78AB-7920-4589-ABF6-C1BDC8F3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C90D4-2133-42CD-8279-89FD96EEE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5093-2290-4720-A112-A7B55536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6499-E956-4017-9C05-CE45E3C0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5F4D-E3A9-4361-86C8-3F1A4847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7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563D3-46D7-4487-B31D-726B29EC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F2259-B245-4B75-A872-FC207362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8594-D5CC-4739-8B40-A7C00738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0529-15C4-4B7F-994B-26BF2DB1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08B9-E0B8-4E64-B3AD-77DAE3D6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07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BCB4-0EFB-403F-A7A5-1C86C034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1C49-A9C2-41AE-8A00-4D7EDF5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B9F0-1998-4CF6-937F-F57EEAB1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E944-D060-4234-9FCE-F2C08504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E72F-862A-411D-A197-FBB6EF7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FD3E-14AD-4E24-8792-3B68856D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B0497-4BC8-4254-A44F-1C2DD2E1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FDD6-DB4D-4FE3-8D7E-83B51F4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B8F8-329A-484E-9EB8-03FDD725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2D8D-C006-4EB6-B126-CA71E3D4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8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1D89-1FCD-435F-B6E1-80466CA1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1620-EE72-4B9F-87A4-CFA9F2F3F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7A5A2-4F1F-448F-AC19-95F8CF40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69774-72DE-404E-BF6D-8A62C7B9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9373F-CC80-47EE-B3B1-8050123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A914-5DDD-40B7-B4F9-29321DB8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72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2A4C-3ED4-457A-8054-941AF99C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5C6A-114E-4B18-A77E-5EFAE263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F04EF-087E-4F97-9952-BE3690F2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A4F03-9FFA-42E2-B0B7-B996141A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5106-F87F-4C20-A565-F01642AF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E951D-4645-4E94-985D-5A3C0CF3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B1CA5-15F8-4659-AC20-80C95064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58054-00D4-489F-9B11-517F22BB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5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2F60-9513-432E-B9F6-D36891CB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C19D-DAE1-4DEB-BDBE-0ECFCC28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CA9E1-A1B1-47ED-9C0A-256710D6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BF16C-A955-4EBE-86FB-A5A95EF1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6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473C6-3F4A-4DBA-9DF6-56FB57D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4D86-7D9F-4F53-90D8-6FF3E0DC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AC90-E585-4F34-AF14-16923BB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6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5DE2-0979-45BE-B7B6-92462551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9603-C353-40E3-BF90-5A27A68F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40D97-77C4-4DF6-B466-EC5403E4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C332-84A9-4F20-86B4-344D3BF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E5CDE-4463-48BF-9C0D-102AA5CD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D858-F01F-4574-B564-DE6ECAE4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00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8317-222D-4A6F-B0E8-B609DD25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4991B-B7AA-4E19-90C5-456C4755C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4413-91D7-4E99-B5A0-323849C04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5369-1EBD-413D-9941-5A3968EC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972B-6CB3-4833-A2D8-615B00C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6912A-ADB8-442A-9ABE-305E49A8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38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99ECD-2634-455E-B9F2-5877C13B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BDFD-3BA9-416E-975C-8EB4744C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7249-730E-4BFD-9285-BE40FA502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050E-42D0-404A-810E-826399BCD19E}" type="datetimeFigureOut">
              <a:rPr lang="en-CA" smtClean="0"/>
              <a:t>2024-10-26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2824-FB65-4DCF-8394-4979D4EDB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C0E8-AD02-4D60-B267-022FBCD2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06EA-AC0E-4579-AE84-465BA59C03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13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B406D-A2EC-4B87-B05E-398C2CAE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-1"/>
            <a:ext cx="5257800" cy="6760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D05FF-BB2D-4132-A1E3-17B595F78855}"/>
              </a:ext>
            </a:extLst>
          </p:cNvPr>
          <p:cNvSpPr txBox="1"/>
          <p:nvPr/>
        </p:nvSpPr>
        <p:spPr>
          <a:xfrm>
            <a:off x="2116666" y="426476"/>
            <a:ext cx="5198534" cy="65742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0   16  32  48  64  80  96  112 128 144 160 176 192 208 224 240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1   17  33  49  65  81  97  113 129 145 161 177 193 209 225 241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2   18  34  50  66  82  98  114 130 146 162 178 194 210 226 242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3   19  35  51  67  83  99  115 131 147 163 179 195 211 227 243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4   20  36  52  68  84  100 116 132 148 164 180 196 212 228 244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5   21  37  53  69  85  101 117 133 149 165 181 197 213 229 245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6   22  38  54  70  86  102 118 134 150 166 182 198 214 230 246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7   23  39  55  71  87  103 119 135 151 167 183 199 215 231 247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8   24  40  56  72  88  104 120 136 152 168 184 200 216 232 248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9   25  41  57  73  89  105 121 137 153 169 185 201 217 233 249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10  26  42  58  74  90  106 122 138 154 170 186 202 218 234 250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11  27  43  59  75  91  107 123 139 155 171 187 203 219 235 251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12  28  44  60  76  92  108 124 140 156 172 188 204 220 236 252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13  29  45  61  77  93  109 125 141 157 173 189 205 221 237 253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14  30  46  62  78  94  110 126 142 158 174 190 206 222 238 254</a:t>
            </a:r>
          </a:p>
          <a:p>
            <a:pPr>
              <a:lnSpc>
                <a:spcPts val="3100"/>
              </a:lnSpc>
            </a:pPr>
            <a:r>
              <a:rPr lang="en-CA" sz="600" spc="250" dirty="0">
                <a:highlight>
                  <a:srgbClr val="00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15  31  47  63  79  95  111 127 143 159 175 191 207 223 239 255</a:t>
            </a:r>
          </a:p>
        </p:txBody>
      </p:sp>
    </p:spTree>
    <p:extLst>
      <p:ext uri="{BB962C8B-B14F-4D97-AF65-F5344CB8AC3E}">
        <p14:creationId xmlns:p14="http://schemas.microsoft.com/office/powerpoint/2010/main" val="403788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7441E-B706-4B8E-8CB1-00DE8279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7" y="-1"/>
            <a:ext cx="5257800" cy="67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DCDBC-98C0-44D8-A212-E869A3D4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Replace Futaba image on first page, match numbers to squares</a:t>
            </a:r>
          </a:p>
          <a:p>
            <a:r>
              <a:rPr lang="en-CA" dirty="0"/>
              <a:t>Copy Futaba image to 2</a:t>
            </a:r>
            <a:r>
              <a:rPr lang="en-CA" baseline="30000" dirty="0"/>
              <a:t>nd</a:t>
            </a:r>
            <a:r>
              <a:rPr lang="en-CA" dirty="0"/>
              <a:t> page</a:t>
            </a:r>
          </a:p>
          <a:p>
            <a:r>
              <a:rPr lang="en-CA" dirty="0"/>
              <a:t>Print with </a:t>
            </a:r>
            <a:r>
              <a:rPr lang="en-CA" dirty="0" err="1"/>
              <a:t>PDFill</a:t>
            </a:r>
            <a:r>
              <a:rPr lang="en-CA" dirty="0"/>
              <a:t> to PNG files</a:t>
            </a:r>
          </a:p>
          <a:p>
            <a:r>
              <a:rPr lang="en-CA" dirty="0"/>
              <a:t>Upload 2 PNGs to </a:t>
            </a:r>
            <a:r>
              <a:rPr lang="en-CA" dirty="0" err="1"/>
              <a:t>EZGif</a:t>
            </a:r>
            <a:endParaRPr lang="en-CA" dirty="0"/>
          </a:p>
          <a:p>
            <a:r>
              <a:rPr lang="en-CA" dirty="0"/>
              <a:t>Crop and resize as needed</a:t>
            </a:r>
          </a:p>
          <a:p>
            <a:r>
              <a:rPr lang="en-CA" dirty="0"/>
              <a:t>Time 200 for each frame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91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Woods Michael</dc:creator>
  <cp:lastModifiedBy>Woods Michael</cp:lastModifiedBy>
  <cp:revision>5</cp:revision>
  <cp:lastPrinted>2024-10-25T21:37:03Z</cp:lastPrinted>
  <dcterms:created xsi:type="dcterms:W3CDTF">2024-10-25T21:10:40Z</dcterms:created>
  <dcterms:modified xsi:type="dcterms:W3CDTF">2024-10-25T21:46:46Z</dcterms:modified>
</cp:coreProperties>
</file>