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19"/>
  </p:normalViewPr>
  <p:slideViewPr>
    <p:cSldViewPr snapToGrid="0" snapToObjects="1">
      <p:cViewPr varScale="1">
        <p:scale>
          <a:sx n="123" d="100"/>
          <a:sy n="123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MyTravel.com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List of Tested APIs (Total 33)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641871"/>
              </p:ext>
            </p:extLst>
          </p:nvPr>
        </p:nvGraphicFramePr>
        <p:xfrm>
          <a:off x="10391" y="34724"/>
          <a:ext cx="9133609" cy="675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0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956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4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4274">
                <a:tc>
                  <a:txBody>
                    <a:bodyPr/>
                    <a:lstStyle/>
                    <a:p>
                      <a:r>
                        <a:rPr sz="1600" dirty="0" err="1"/>
                        <a:t>S.No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888">
                <a:tc>
                  <a:txBody>
                    <a:bodyPr/>
                    <a:lstStyle/>
                    <a:p>
                      <a:r>
                        <a:rPr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Register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/api/auth/register/provider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Register a new service provider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888">
                <a:tc>
                  <a:txBody>
                    <a:bodyPr/>
                    <a:lstStyle/>
                    <a:p>
                      <a:r>
                        <a:rPr sz="16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/api/auth/login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Authenticate user and generate JWT token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274">
                <a:tc>
                  <a:txBody>
                    <a:bodyPr/>
                    <a:lstStyle/>
                    <a:p>
                      <a:r>
                        <a:rPr sz="16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Register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/api/auth/register/customer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Register a new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6888">
                <a:tc>
                  <a:txBody>
                    <a:bodyPr/>
                    <a:lstStyle/>
                    <a:p>
                      <a:r>
                        <a:rPr sz="16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Deactivate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/api/customers/deactivate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Deactivate a customer's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888">
                <a:tc>
                  <a:txBody>
                    <a:bodyPr/>
                    <a:lstStyle/>
                    <a:p>
                      <a:r>
                        <a:rPr sz="16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Deregister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/api/providers/{providerId}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Remove a service provider from the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6888">
                <a:tc>
                  <a:txBody>
                    <a:bodyPr/>
                    <a:lstStyle/>
                    <a:p>
                      <a:r>
                        <a:rPr sz="16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Update Customer 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/api/customers/visibility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Change visibility of customer's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6888">
                <a:tc>
                  <a:txBody>
                    <a:bodyPr/>
                    <a:lstStyle/>
                    <a:p>
                      <a:r>
                        <a:rPr sz="16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View Customer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/api/customers/profile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Fetch customer's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6888">
                <a:tc>
                  <a:txBody>
                    <a:bodyPr/>
                    <a:lstStyle/>
                    <a:p>
                      <a:r>
                        <a:rPr sz="16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View Provider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/api/providers/profile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Fetch provider's profile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6888">
                <a:tc>
                  <a:txBody>
                    <a:bodyPr/>
                    <a:lstStyle/>
                    <a:p>
                      <a:r>
                        <a:rPr sz="16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Create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/</a:t>
                      </a:r>
                      <a:r>
                        <a:rPr sz="1600" dirty="0" err="1"/>
                        <a:t>api</a:t>
                      </a:r>
                      <a:r>
                        <a:rPr sz="1600" dirty="0"/>
                        <a:t>/tickets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Service provider creates a travel 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6888">
                <a:tc>
                  <a:txBody>
                    <a:bodyPr/>
                    <a:lstStyle/>
                    <a:p>
                      <a:r>
                        <a:rPr sz="16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Update Ticket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/api/providers/tickets/TICKET_AA7K5G/price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Update price of a 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Tested APIs (Slide 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88097"/>
              </p:ext>
            </p:extLst>
          </p:nvPr>
        </p:nvGraphicFramePr>
        <p:xfrm>
          <a:off x="0" y="20779"/>
          <a:ext cx="9144000" cy="6806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9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85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627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1949">
                <a:tc>
                  <a:txBody>
                    <a:bodyPr/>
                    <a:lstStyle/>
                    <a:p>
                      <a:r>
                        <a:rPr sz="160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949">
                <a:tc>
                  <a:txBody>
                    <a:bodyPr/>
                    <a:lstStyle/>
                    <a:p>
                      <a:r>
                        <a:rPr sz="16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 All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/</a:t>
                      </a:r>
                      <a:r>
                        <a:rPr sz="1600" dirty="0" err="1"/>
                        <a:t>api</a:t>
                      </a:r>
                      <a:r>
                        <a:rPr sz="1600" dirty="0"/>
                        <a:t>/tickets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Fetch all available tickets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649">
                <a:tc>
                  <a:txBody>
                    <a:bodyPr/>
                    <a:lstStyle/>
                    <a:p>
                      <a:r>
                        <a:rPr sz="16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Search Tickets by 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/api/tickets?source=&amp;destination=&amp;date=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Search tickets by source, destination,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649">
                <a:tc>
                  <a:txBody>
                    <a:bodyPr/>
                    <a:lstStyle/>
                    <a:p>
                      <a:r>
                        <a:rPr sz="160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Search Tickets by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/api/tickets?transportMode=air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Search tickets by transport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649">
                <a:tc>
                  <a:txBody>
                    <a:bodyPr/>
                    <a:lstStyle/>
                    <a:p>
                      <a:r>
                        <a:rPr sz="160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Search Tickets by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/api/tickets?minRating=4.0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Search tickets above a minimum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3649">
                <a:tc>
                  <a:txBody>
                    <a:bodyPr/>
                    <a:lstStyle/>
                    <a:p>
                      <a:r>
                        <a:rPr sz="16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 Ticket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/api/tickets/TICKET_AA7K5G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Fetch a specific ticket using TicketID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649">
                <a:tc>
                  <a:txBody>
                    <a:bodyPr/>
                    <a:lstStyle/>
                    <a:p>
                      <a:r>
                        <a:rPr sz="16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 Seat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/api/tickets/TICKET_AA7K5G/seats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Fetch seat details of a 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649">
                <a:tc>
                  <a:txBody>
                    <a:bodyPr/>
                    <a:lstStyle/>
                    <a:p>
                      <a:r>
                        <a:rPr sz="16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 Tickets by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/api/tickets/provider/{providerId}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View tickets created by a provider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1949">
                <a:tc>
                  <a:txBody>
                    <a:bodyPr/>
                    <a:lstStyle/>
                    <a:p>
                      <a:r>
                        <a:rPr sz="160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Book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Customer books a ticket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659">
                <a:tc>
                  <a:txBody>
                    <a:bodyPr/>
                    <a:lstStyle/>
                    <a:p>
                      <a:r>
                        <a:rPr sz="16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Book Ticket (Duplicate Test)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/api/bookings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Second booking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3649">
                <a:tc>
                  <a:txBody>
                    <a:bodyPr/>
                    <a:lstStyle/>
                    <a:p>
                      <a:r>
                        <a:rPr sz="16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 Booking by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/api/bookings/booking_6ZLRHG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Fetch a booking by booking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88021"/>
              </p:ext>
            </p:extLst>
          </p:nvPr>
        </p:nvGraphicFramePr>
        <p:xfrm>
          <a:off x="0" y="51952"/>
          <a:ext cx="9052561" cy="6806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5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6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3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829">
                <a:tc>
                  <a:txBody>
                    <a:bodyPr/>
                    <a:lstStyle/>
                    <a:p>
                      <a:r>
                        <a:rPr sz="160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829">
                <a:tc>
                  <a:txBody>
                    <a:bodyPr/>
                    <a:lstStyle/>
                    <a:p>
                      <a:r>
                        <a:rPr sz="160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Cancel Booking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/api/bookings/{bookingId}/cancel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Cancel a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529">
                <a:tc>
                  <a:txBody>
                    <a:bodyPr/>
                    <a:lstStyle/>
                    <a:p>
                      <a:r>
                        <a:rPr sz="160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Cancel Booking (Duplicate)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/api/bookings/{bookingId}/cancel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Duplicate booking cancel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529">
                <a:tc>
                  <a:txBody>
                    <a:bodyPr/>
                    <a:lstStyle/>
                    <a:p>
                      <a:r>
                        <a:rPr sz="160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Confirm Booking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/api/bookings/confirm-payment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Confirm payment for a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529">
                <a:tc>
                  <a:txBody>
                    <a:bodyPr/>
                    <a:lstStyle/>
                    <a:p>
                      <a:r>
                        <a:rPr sz="160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Initialize Wallet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/api/payments/wallet/init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Create a new wallet for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529">
                <a:tc>
                  <a:txBody>
                    <a:bodyPr/>
                    <a:lstStyle/>
                    <a:p>
                      <a:r>
                        <a:rPr sz="160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Add 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/api/payments/wallet/add-funds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Add funds to user's 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5529">
                <a:tc>
                  <a:txBody>
                    <a:bodyPr/>
                    <a:lstStyle/>
                    <a:p>
                      <a:r>
                        <a:rPr sz="160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Add Funds (Duplicate)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/api/payments/wallet/add-funds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Second add-funds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529">
                <a:tc>
                  <a:txBody>
                    <a:bodyPr/>
                    <a:lstStyle/>
                    <a:p>
                      <a:r>
                        <a:rPr sz="160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Check Wallet 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/api/payments/wallet/balance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Fetch wallet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5529">
                <a:tc>
                  <a:txBody>
                    <a:bodyPr/>
                    <a:lstStyle/>
                    <a:p>
                      <a:r>
                        <a:rPr sz="160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Make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/api/payments/wallet/pay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Make payment from 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75529">
                <a:tc>
                  <a:txBody>
                    <a:bodyPr/>
                    <a:lstStyle/>
                    <a:p>
                      <a:r>
                        <a:rPr sz="160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Make Payment (Duplicate)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/api/payments/wallet/pay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Second payment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2158">
                <a:tc>
                  <a:txBody>
                    <a:bodyPr/>
                    <a:lstStyle/>
                    <a:p>
                      <a:r>
                        <a:rPr sz="160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Request Refund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/>
                        <a:t>/api/payments/wallet/refund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600" dirty="0"/>
                        <a:t>Request refund to wallet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553</Words>
  <Application>Microsoft Macintosh PowerPoint</Application>
  <PresentationFormat>On-screen Show (4:3)</PresentationFormat>
  <Paragraphs>168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MyTravel.com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aqua.divyasharma@gmail.com</cp:lastModifiedBy>
  <cp:revision>2</cp:revision>
  <dcterms:created xsi:type="dcterms:W3CDTF">2013-01-27T09:14:16Z</dcterms:created>
  <dcterms:modified xsi:type="dcterms:W3CDTF">2025-04-26T17:58:41Z</dcterms:modified>
  <cp:category/>
</cp:coreProperties>
</file>