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61"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1F7C45-1745-4814-B118-1D2C5BC03B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4FBDA-E843-4D12-9C4B-0CE8E3A6CE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1F7C45-1745-4814-B118-1D2C5BC03B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4FBDA-E843-4D12-9C4B-0CE8E3A6CE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1F7C45-1745-4814-B118-1D2C5BC03B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4FBDA-E843-4D12-9C4B-0CE8E3A6CE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1F7C45-1745-4814-B118-1D2C5BC03B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4FBDA-E843-4D12-9C4B-0CE8E3A6CE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1F7C45-1745-4814-B118-1D2C5BC03B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4FBDA-E843-4D12-9C4B-0CE8E3A6CE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1F7C45-1745-4814-B118-1D2C5BC03B09}"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4FBDA-E843-4D12-9C4B-0CE8E3A6CE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1F7C45-1745-4814-B118-1D2C5BC03B09}" type="datetimeFigureOut">
              <a:rPr lang="en-US" smtClean="0"/>
              <a:pPr/>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F4FBDA-E843-4D12-9C4B-0CE8E3A6CE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1F7C45-1745-4814-B118-1D2C5BC03B09}" type="datetimeFigureOut">
              <a:rPr lang="en-US" smtClean="0"/>
              <a:pPr/>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F4FBDA-E843-4D12-9C4B-0CE8E3A6CE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F7C45-1745-4814-B118-1D2C5BC03B09}" type="datetimeFigureOut">
              <a:rPr lang="en-US" smtClean="0"/>
              <a:pPr/>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F4FBDA-E843-4D12-9C4B-0CE8E3A6CE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F7C45-1745-4814-B118-1D2C5BC03B09}"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4FBDA-E843-4D12-9C4B-0CE8E3A6CE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F7C45-1745-4814-B118-1D2C5BC03B09}"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4FBDA-E843-4D12-9C4B-0CE8E3A6CE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F7C45-1745-4814-B118-1D2C5BC03B09}" type="datetimeFigureOut">
              <a:rPr lang="en-US" smtClean="0"/>
              <a:pPr/>
              <a:t>11/17/2019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4FBDA-E843-4D12-9C4B-0CE8E3A6CE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Version Control System</a:t>
            </a:r>
            <a:endParaRPr lang="en-US" dirty="0"/>
          </a:p>
        </p:txBody>
      </p:sp>
      <p:sp>
        <p:nvSpPr>
          <p:cNvPr id="3" name="Content Placeholder 2"/>
          <p:cNvSpPr>
            <a:spLocks noGrp="1"/>
          </p:cNvSpPr>
          <p:nvPr>
            <p:ph idx="1"/>
          </p:nvPr>
        </p:nvSpPr>
        <p:spPr>
          <a:xfrm>
            <a:off x="152400" y="1600200"/>
            <a:ext cx="8534400" cy="4876800"/>
          </a:xfrm>
        </p:spPr>
        <p:txBody>
          <a:bodyPr>
            <a:normAutofit/>
          </a:bodyPr>
          <a:lstStyle/>
          <a:p>
            <a:pPr>
              <a:buNone/>
            </a:pPr>
            <a:r>
              <a:rPr lang="en-US" sz="2800" dirty="0" smtClean="0"/>
              <a:t>What is version control ?</a:t>
            </a:r>
          </a:p>
          <a:p>
            <a:pPr>
              <a:buNone/>
            </a:pPr>
            <a:endParaRPr lang="en-US" sz="2800" dirty="0" smtClean="0"/>
          </a:p>
          <a:p>
            <a:pPr>
              <a:buNone/>
            </a:pPr>
            <a:r>
              <a:rPr lang="en-US" sz="2400" dirty="0" smtClean="0"/>
              <a:t> </a:t>
            </a:r>
            <a:r>
              <a:rPr lang="en-US" sz="2400" i="1" dirty="0"/>
              <a:t>- Version control systems are a category of software tools that help a software team manage changes to source code over time.</a:t>
            </a:r>
          </a:p>
          <a:p>
            <a:pPr>
              <a:buNone/>
            </a:pPr>
            <a:endParaRPr lang="en-US" sz="2400" i="1" dirty="0"/>
          </a:p>
          <a:p>
            <a:pPr>
              <a:buNone/>
            </a:pPr>
            <a:r>
              <a:rPr lang="en-US" sz="2400" i="1" dirty="0"/>
              <a:t> - Version control software keeps track of every modification to the code in a special kind of database.</a:t>
            </a:r>
          </a:p>
          <a:p>
            <a:pPr>
              <a:buNone/>
            </a:pPr>
            <a:endParaRPr lang="en-US" sz="2400" i="1" dirty="0"/>
          </a:p>
          <a:p>
            <a:pPr>
              <a:buNone/>
            </a:pPr>
            <a:r>
              <a:rPr lang="en-US" sz="2400" i="1" dirty="0"/>
              <a:t> - Version control system can not only be applied to software/source code but  any set of human readable files.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74637"/>
            <a:ext cx="9144000" cy="6583363"/>
          </a:xfrm>
        </p:spPr>
        <p:txBody>
          <a:bodyPr>
            <a:normAutofit/>
          </a:bodyPr>
          <a:lstStyle/>
          <a:p>
            <a:pPr>
              <a:buNone/>
            </a:pPr>
            <a:r>
              <a:rPr lang="en-US" sz="2800" dirty="0"/>
              <a:t>Why do we need version control system ?</a:t>
            </a:r>
          </a:p>
          <a:p>
            <a:pPr>
              <a:buNone/>
            </a:pPr>
            <a:endParaRPr lang="en-US" sz="2400" i="1" dirty="0"/>
          </a:p>
          <a:p>
            <a:pPr>
              <a:buNone/>
            </a:pPr>
            <a:r>
              <a:rPr lang="en-US" sz="2400" i="1" dirty="0"/>
              <a:t> - Software teams that do not use any form of version control often run into problems like not knowing which changes that have been made are available to users or the creation of incompatible changes between two unrelated pieces of work that must then be painstakingly untangled and reworked.</a:t>
            </a:r>
          </a:p>
          <a:p>
            <a:pPr>
              <a:buNone/>
            </a:pPr>
            <a:endParaRPr lang="en-US" sz="2400" i="1" dirty="0"/>
          </a:p>
          <a:p>
            <a:pPr>
              <a:buNone/>
            </a:pPr>
            <a:r>
              <a:rPr lang="en-US" sz="2400" i="1" dirty="0"/>
              <a:t> - Version control protects source code from both catastrophe and the casual degradation of human error and unintended consequences.</a:t>
            </a:r>
          </a:p>
          <a:p>
            <a:pPr>
              <a:buNone/>
            </a:pPr>
            <a:endParaRPr lang="en-US" sz="2400" i="1" dirty="0"/>
          </a:p>
          <a:p>
            <a:pPr>
              <a:buNone/>
            </a:pPr>
            <a:r>
              <a:rPr lang="en-US" sz="2400" i="1" dirty="0"/>
              <a:t> - If a mistake is made, developers can turn back the clock and compare earlier versions of the code to help fix the mistake while minimizing disruption to all team members.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blipFill dpi="0" rotWithShape="1">
            <a:blip r:embed="rId2" cstate="print">
              <a:alphaModFix amt="1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Version Control System</a:t>
            </a:r>
          </a:p>
        </p:txBody>
      </p:sp>
      <p:sp>
        <p:nvSpPr>
          <p:cNvPr id="3" name="Content Placeholder 2"/>
          <p:cNvSpPr>
            <a:spLocks noGrp="1"/>
          </p:cNvSpPr>
          <p:nvPr>
            <p:ph idx="1"/>
          </p:nvPr>
        </p:nvSpPr>
        <p:spPr/>
        <p:txBody>
          <a:bodyPr/>
          <a:lstStyle/>
          <a:p>
            <a:pPr>
              <a:buNone/>
            </a:pPr>
            <a:r>
              <a:rPr lang="en-US" sz="2400" i="1" dirty="0"/>
              <a:t>Version control systems are two types :</a:t>
            </a:r>
          </a:p>
          <a:p>
            <a:pPr>
              <a:buFont typeface="Calibri" pitchFamily="34" charset="0"/>
              <a:buChar char="⁻"/>
            </a:pPr>
            <a:r>
              <a:rPr lang="en-US" sz="2400" i="1" dirty="0"/>
              <a:t>Central Version Control System </a:t>
            </a:r>
          </a:p>
          <a:p>
            <a:pPr>
              <a:buFont typeface="Calibri" pitchFamily="34" charset="0"/>
              <a:buChar char="⁻"/>
            </a:pPr>
            <a:r>
              <a:rPr lang="en-US" sz="2400" i="1" dirty="0"/>
              <a:t>Distributed Version Control System</a:t>
            </a:r>
          </a:p>
          <a:p>
            <a:pPr>
              <a:buFont typeface="Calibri" pitchFamily="34" charset="0"/>
              <a:buChar char="⁻"/>
            </a:pPr>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762000" y="3076575"/>
            <a:ext cx="7848600" cy="36290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143000"/>
          </a:xfrm>
        </p:spPr>
        <p:txBody>
          <a:bodyPr>
            <a:normAutofit/>
          </a:bodyPr>
          <a:lstStyle/>
          <a:p>
            <a:r>
              <a:rPr lang="en-US" b="1" dirty="0" smtClean="0"/>
              <a:t>Central Version Control </a:t>
            </a:r>
            <a:r>
              <a:rPr lang="en-US" b="1" dirty="0" smtClean="0"/>
              <a:t>System(CVS)</a:t>
            </a:r>
            <a:endParaRPr lang="en-US" b="1" dirty="0"/>
          </a:p>
        </p:txBody>
      </p:sp>
      <p:sp>
        <p:nvSpPr>
          <p:cNvPr id="3" name="Content Placeholder 2"/>
          <p:cNvSpPr>
            <a:spLocks noGrp="1"/>
          </p:cNvSpPr>
          <p:nvPr>
            <p:ph idx="1"/>
          </p:nvPr>
        </p:nvSpPr>
        <p:spPr>
          <a:xfrm>
            <a:off x="228600" y="990600"/>
            <a:ext cx="8763000" cy="5486400"/>
          </a:xfrm>
        </p:spPr>
        <p:txBody>
          <a:bodyPr>
            <a:normAutofit/>
          </a:bodyPr>
          <a:lstStyle/>
          <a:p>
            <a:pPr>
              <a:buFont typeface="Calibri" pitchFamily="34" charset="0"/>
              <a:buChar char="⁻"/>
            </a:pPr>
            <a:endParaRPr lang="en-US" sz="2400" i="1" dirty="0" smtClean="0"/>
          </a:p>
          <a:p>
            <a:pPr>
              <a:buFont typeface="Calibri" pitchFamily="34" charset="0"/>
              <a:buChar char="⁻"/>
            </a:pPr>
            <a:r>
              <a:rPr lang="en-US" sz="2400" i="1" dirty="0" smtClean="0"/>
              <a:t>It </a:t>
            </a:r>
            <a:r>
              <a:rPr lang="en-US" sz="2400" i="1" dirty="0" smtClean="0"/>
              <a:t>is second generation version control system</a:t>
            </a:r>
            <a:r>
              <a:rPr lang="en-US" sz="2400" i="1" dirty="0" smtClean="0"/>
              <a:t>.</a:t>
            </a:r>
          </a:p>
          <a:p>
            <a:pPr>
              <a:buNone/>
            </a:pPr>
            <a:endParaRPr lang="en-US" sz="2400" i="1" dirty="0" smtClean="0"/>
          </a:p>
          <a:p>
            <a:pPr>
              <a:buFont typeface="Calibri" pitchFamily="34" charset="0"/>
              <a:buChar char="⁻"/>
            </a:pPr>
            <a:r>
              <a:rPr lang="en-US" sz="2400" i="1" dirty="0" smtClean="0"/>
              <a:t>CVS has only on copy of the code in the central </a:t>
            </a:r>
            <a:r>
              <a:rPr lang="en-US" sz="2400" i="1" dirty="0" smtClean="0"/>
              <a:t>server.</a:t>
            </a:r>
          </a:p>
          <a:p>
            <a:pPr>
              <a:buNone/>
            </a:pPr>
            <a:endParaRPr lang="en-US" sz="2400" i="1" dirty="0" smtClean="0"/>
          </a:p>
          <a:p>
            <a:pPr>
              <a:buFont typeface="Calibri" pitchFamily="34" charset="0"/>
              <a:buChar char="⁻"/>
            </a:pPr>
            <a:r>
              <a:rPr lang="en-US" sz="2400" i="1" dirty="0" smtClean="0"/>
              <a:t>Any commit/update will be done to and from the central server.</a:t>
            </a:r>
          </a:p>
          <a:p>
            <a:pPr>
              <a:buNone/>
            </a:pPr>
            <a:endParaRPr lang="en-US" sz="2400" i="1" dirty="0" smtClean="0"/>
          </a:p>
          <a:p>
            <a:pPr>
              <a:buFont typeface="Calibri" pitchFamily="34" charset="0"/>
              <a:buChar char="⁻"/>
            </a:pPr>
            <a:r>
              <a:rPr lang="en-US" sz="2400" i="1" dirty="0" smtClean="0"/>
              <a:t>All commits get automatically reflected to all developer working on that repository.</a:t>
            </a:r>
          </a:p>
          <a:p>
            <a:pPr>
              <a:buFont typeface="Calibri" pitchFamily="34" charset="0"/>
              <a:buChar char="⁻"/>
            </a:pPr>
            <a:endParaRPr lang="en-US" sz="2400" i="1" dirty="0" smtClean="0"/>
          </a:p>
          <a:p>
            <a:pPr>
              <a:buFont typeface="Calibri" pitchFamily="34" charset="0"/>
              <a:buChar char="⁻"/>
            </a:pPr>
            <a:r>
              <a:rPr lang="en-US" sz="2400" i="1" dirty="0" smtClean="0"/>
              <a:t>Developer needs dedicated internet connection to commit or update.</a:t>
            </a:r>
          </a:p>
          <a:p>
            <a:pPr>
              <a:buFont typeface="Calibri" pitchFamily="34" charset="0"/>
              <a:buChar char="⁻"/>
            </a:pPr>
            <a:endParaRPr lang="en-US" sz="24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268</Words>
  <Application>Microsoft Office PowerPoint</Application>
  <PresentationFormat>On-screen Show (4:3)</PresentationFormat>
  <Paragraphs>30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Version Control System</vt:lpstr>
      <vt:lpstr>Slide 2</vt:lpstr>
      <vt:lpstr>Slide 3</vt:lpstr>
      <vt:lpstr>Types of Version Control System</vt:lpstr>
      <vt:lpstr>Central Version Control System(CVS)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for Version Control</dc:title>
  <dc:creator>vineet</dc:creator>
  <cp:lastModifiedBy>vineet</cp:lastModifiedBy>
  <cp:revision>19</cp:revision>
  <dcterms:created xsi:type="dcterms:W3CDTF">2019-11-17T10:03:26Z</dcterms:created>
  <dcterms:modified xsi:type="dcterms:W3CDTF">2019-11-17T16:23:22Z</dcterms:modified>
</cp:coreProperties>
</file>