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7" r:id="rId2"/>
    <p:sldId id="26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67" y="2615310"/>
            <a:ext cx="7351064" cy="303136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78109"/>
            <a:ext cx="688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Objective of this course: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73616"/>
            <a:ext cx="1192798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 </a:t>
            </a:r>
            <a:r>
              <a:rPr lang="en-US" sz="31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objective of this course is to cover the core concepts of boto3 and Lambda.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This course is designed to understand boto3 </a:t>
            </a: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and Lambda concepts </a:t>
            </a:r>
            <a:r>
              <a:rPr lang="en-US" sz="31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with real-time </a:t>
            </a:r>
            <a:r>
              <a:rPr lang="en-IN" sz="31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</a:t>
            </a:r>
            <a:r>
              <a:rPr lang="en-IN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cenarios</a:t>
            </a: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This </a:t>
            </a: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course </a:t>
            </a: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is divided into two parts.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Part-1: 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Writing and Executing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Python boto3 on our local server(Any OS)</a:t>
            </a:r>
            <a:endParaRPr lang="en-US" sz="3100" b="1" dirty="0" smtClean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Part-2</a:t>
            </a: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: 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Writing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and Executing Python-boto3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in lambda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with different triggering methods.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b="1" u="sng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By the end </a:t>
            </a:r>
            <a:r>
              <a:rPr lang="en-US" sz="3100" b="1" u="sng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of this course: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US" sz="31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You will get the knowledge to apply </a:t>
            </a: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different concepts </a:t>
            </a:r>
            <a:r>
              <a:rPr lang="en-US" sz="31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of </a:t>
            </a: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and Lambda </a:t>
            </a:r>
            <a:r>
              <a:rPr lang="en-US" sz="31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for different </a:t>
            </a:r>
            <a:r>
              <a:rPr lang="en-US" sz="31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Services.</a:t>
            </a:r>
            <a:endParaRPr lang="en-IN" sz="31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</TotalTime>
  <Words>152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940</cp:revision>
  <dcterms:created xsi:type="dcterms:W3CDTF">2019-08-12T11:47:12Z</dcterms:created>
  <dcterms:modified xsi:type="dcterms:W3CDTF">2020-01-01T12:54:34Z</dcterms:modified>
</cp:coreProperties>
</file>