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67" r:id="rId2"/>
    <p:sldId id="269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2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1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0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1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152398" y="334851"/>
            <a:ext cx="11887199" cy="2096914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Automation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 with 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of Python and Lambda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r>
              <a:rPr lang="en-US" sz="30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68" y="4068988"/>
            <a:ext cx="4889175" cy="201615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" y="2859071"/>
            <a:ext cx="12191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Boto3 Session Concept</a:t>
            </a:r>
            <a:endParaRPr lang="en-US" sz="4000" b="1" dirty="0" smtClean="0">
              <a:solidFill>
                <a:schemeClr val="accent6">
                  <a:lumMod val="7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50" b="1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285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3000" b="1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503" y="-1"/>
            <a:ext cx="2092496" cy="86288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-1" y="862884"/>
            <a:ext cx="121920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-1" y="27810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Session Concept:</a:t>
            </a:r>
            <a:endParaRPr lang="en-IN" sz="320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007" y="899374"/>
            <a:ext cx="119279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The </a:t>
            </a: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are two types of Sessions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They are: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Custom Session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Default Session</a:t>
            </a:r>
            <a:endParaRPr lang="en-US" sz="285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3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91999" cy="769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Thank you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3752</TotalTime>
  <Words>78</Words>
  <Application>Microsoft Office PowerPoint</Application>
  <PresentationFormat>Custom</PresentationFormat>
  <Paragraphs>18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Automation</cp:lastModifiedBy>
  <cp:revision>973</cp:revision>
  <dcterms:created xsi:type="dcterms:W3CDTF">2019-08-12T11:47:12Z</dcterms:created>
  <dcterms:modified xsi:type="dcterms:W3CDTF">2020-01-04T02:22:59Z</dcterms:modified>
</cp:coreProperties>
</file>