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7" r:id="rId2"/>
    <p:sldId id="268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2130" y="3271234"/>
            <a:ext cx="9800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What do you need for this course ?</a:t>
            </a:r>
            <a:endParaRPr lang="en-IN" sz="4000" b="1" dirty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78109"/>
            <a:ext cx="688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What do you need for this course ?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399" y="1015284"/>
            <a:ext cx="11927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Account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It is great if you have free tier account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Basic Knowledge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on AWS Services and Python</a:t>
            </a:r>
            <a:endParaRPr lang="en-US" sz="3200" b="1" dirty="0" smtClean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Basic knowledge on Any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Python IDLE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( 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PyCharm or Atom or sublime Text ) or at least vi/vim editor for command line.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115</Words>
  <Application>Microsoft Office PowerPoint</Application>
  <PresentationFormat>Custom</PresentationFormat>
  <Paragraphs>18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939</cp:revision>
  <dcterms:created xsi:type="dcterms:W3CDTF">2019-08-12T11:47:12Z</dcterms:created>
  <dcterms:modified xsi:type="dcterms:W3CDTF">2020-01-01T13:35:13Z</dcterms:modified>
</cp:coreProperties>
</file>