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67" r:id="rId2"/>
    <p:sldId id="268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82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02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67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06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61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90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14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8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11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63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152398" y="334851"/>
            <a:ext cx="11887199" cy="2096914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AWS Automation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 with 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boto3 of Python and Lambda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-1" y="6136258"/>
            <a:ext cx="12192000" cy="5539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 </a:t>
            </a:r>
            <a:r>
              <a:rPr lang="en-US" sz="3000" b="1" i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Learn how to automate AWS common tasks using boto3 and Lambda</a:t>
            </a:r>
            <a:endParaRPr lang="en-IN" sz="3000" b="1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902" y="3053776"/>
            <a:ext cx="110675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Loop control statements or commands</a:t>
            </a:r>
          </a:p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(break and continue)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068" y="4068988"/>
            <a:ext cx="4889175" cy="201615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62130" y="3271234"/>
            <a:ext cx="9800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Introduction to boto3</a:t>
            </a:r>
          </a:p>
        </p:txBody>
      </p:sp>
    </p:spTree>
    <p:extLst>
      <p:ext uri="{BB962C8B-B14F-4D97-AF65-F5344CB8AC3E}">
        <p14:creationId xmlns:p14="http://schemas.microsoft.com/office/powerpoint/2010/main" val="357742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-1" y="6136258"/>
            <a:ext cx="12192000" cy="5539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50" b="1" i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sz="285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sz="3000" b="1" i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Learn how to automate AWS common tasks using boto3 and Lambda</a:t>
            </a:r>
            <a:endParaRPr lang="en-IN" sz="3000" b="1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902" y="3053776"/>
            <a:ext cx="110675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Loop control statements or commands</a:t>
            </a:r>
          </a:p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(break and continue)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503" y="-1"/>
            <a:ext cx="2092496" cy="86288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-1" y="862884"/>
            <a:ext cx="1219200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278109"/>
            <a:ext cx="6881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Introduction to boto3</a:t>
            </a:r>
            <a:endParaRPr lang="en-IN" sz="3200" b="1" dirty="0">
              <a:solidFill>
                <a:schemeClr val="accent4">
                  <a:lumMod val="50000"/>
                </a:schemeClr>
              </a:solidFill>
              <a:latin typeface="Bell MT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007" y="899374"/>
            <a:ext cx="119279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Boto3 is the name of the Python SDK for 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AWS.</a:t>
            </a:r>
            <a:endParaRPr lang="en-US" sz="2800" b="1" dirty="0">
              <a:solidFill>
                <a:schemeClr val="accent4">
                  <a:lumMod val="50000"/>
                </a:schemeClr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Boto3 allows us to directly create, update, and delete AWS 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services from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our Python 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scripts.</a:t>
            </a:r>
            <a:endParaRPr lang="en-US" sz="2800" b="1" dirty="0">
              <a:solidFill>
                <a:schemeClr val="accent4">
                  <a:lumMod val="50000"/>
                </a:schemeClr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Boto3 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is built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on the top of botocore 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module.</a:t>
            </a:r>
            <a:endParaRPr lang="en-US" sz="2800" b="1" dirty="0">
              <a:solidFill>
                <a:schemeClr val="accent4">
                  <a:lumMod val="50000"/>
                </a:schemeClr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We 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have to Install 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boto3 to work with AWS Services using Python Scripts.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u="sng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How to install boto3 ?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Python-2.x:</a:t>
            </a:r>
          </a:p>
          <a:p>
            <a:pPr marL="2286000" lvl="4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pip install boto3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Python-3.x</a:t>
            </a:r>
          </a:p>
          <a:p>
            <a:pPr marL="2286000" lvl="4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pip3 install boto3</a:t>
            </a:r>
            <a:endParaRPr lang="en-IN" sz="2800" b="1" dirty="0">
              <a:solidFill>
                <a:schemeClr val="accent4">
                  <a:lumMod val="50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51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3200"/>
            <a:ext cx="12191999" cy="7694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</a:rPr>
              <a:t>Thank you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3679</TotalTime>
  <Words>131</Words>
  <Application>Microsoft Office PowerPoint</Application>
  <PresentationFormat>Custom</PresentationFormat>
  <Paragraphs>23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Automation</cp:lastModifiedBy>
  <cp:revision>949</cp:revision>
  <dcterms:created xsi:type="dcterms:W3CDTF">2019-08-12T11:47:12Z</dcterms:created>
  <dcterms:modified xsi:type="dcterms:W3CDTF">2020-01-01T14:12:29Z</dcterms:modified>
</cp:coreProperties>
</file>