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yth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How to install Python-3.x and boto3 on Windows Server ?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Installing Python-3.x and boto3 on Windows Server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Python-3.7.4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Go to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  <a:hlinkClick r:id="rId4"/>
              </a:rPr>
              <a:t>www.python.org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Set Paths for python and pip3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boto3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pip3 install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90</Words>
  <Application>Microsoft Office PowerPoint</Application>
  <PresentationFormat>Custom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954</cp:revision>
  <dcterms:created xsi:type="dcterms:W3CDTF">2019-08-12T11:47:12Z</dcterms:created>
  <dcterms:modified xsi:type="dcterms:W3CDTF">2020-01-01T15:48:25Z</dcterms:modified>
</cp:coreProperties>
</file>