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2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6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1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0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1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152398" y="334851"/>
            <a:ext cx="11887199" cy="2096914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Automation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 with 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of Python and Lambda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r>
              <a:rPr lang="en-US" sz="30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68" y="4068988"/>
            <a:ext cx="4889175" cy="201615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103031" y="2859071"/>
            <a:ext cx="1241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How to install Python-3.x and boto3 on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Linux Server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774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12191999" cy="769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Thank you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3670</TotalTime>
  <Words>45</Words>
  <Application>Microsoft Office PowerPoint</Application>
  <PresentationFormat>Custom</PresentationFormat>
  <Paragraphs>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Automation</cp:lastModifiedBy>
  <cp:revision>956</cp:revision>
  <dcterms:created xsi:type="dcterms:W3CDTF">2019-08-12T11:47:12Z</dcterms:created>
  <dcterms:modified xsi:type="dcterms:W3CDTF">2020-01-01T16:53:22Z</dcterms:modified>
</cp:coreProperties>
</file>