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7" r:id="rId2"/>
    <p:sldId id="268" r:id="rId3"/>
    <p:sldId id="269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Concepts of boto3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932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Concepts of boto3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Session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Resource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Client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Meta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Collections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Waiters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Paginators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932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Environment setup on Linux Server…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Configure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credentials of your AWS account on windows server using awscli commands.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Install awscli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pip3 install awscli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Configure root/IAM user access-keys/credentials using: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configure --profile  root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configure --profile  non_prod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configure --profile prod</a:t>
            </a:r>
          </a:p>
        </p:txBody>
      </p:sp>
    </p:spTree>
    <p:extLst>
      <p:ext uri="{BB962C8B-B14F-4D97-AF65-F5344CB8AC3E}">
        <p14:creationId xmlns:p14="http://schemas.microsoft.com/office/powerpoint/2010/main" val="9063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3664</TotalTime>
  <Words>140</Words>
  <Application>Microsoft Office PowerPoint</Application>
  <PresentationFormat>Custom</PresentationFormat>
  <Paragraphs>33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956</cp:revision>
  <dcterms:created xsi:type="dcterms:W3CDTF">2019-08-12T11:47:12Z</dcterms:created>
  <dcterms:modified xsi:type="dcterms:W3CDTF">2020-01-01T06:20:06Z</dcterms:modified>
</cp:coreProperties>
</file>