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8" r:id="rId3"/>
    <p:sldId id="269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Environment Setup on Windows Server to Work with AWS Services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3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Environment setup on Windows Server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You’ve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got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Python-3.x and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boto3. 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But, you won’t be able to use it right now, because it doesn’t know which AWS account it should connect to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.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Then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how about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programmatic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access when we want to manage AWS Services  using our popular python scripting language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? 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Y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ou’ll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need to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provide/configure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some valid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credentials( programmatic access keys)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You can use either root or any IAM user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programmatic access keys.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Lets get programmatic access keys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3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Environment setup on Windows Server…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credentials of your AWS account on windows server using awscli commands.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awscli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pip3 install awscli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root/IAM user access-keys/credentials using: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root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non_prod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prod</a:t>
            </a: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224</Words>
  <Application>Microsoft Office PowerPoint</Application>
  <PresentationFormat>Custom</PresentationFormat>
  <Paragraphs>32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960</cp:revision>
  <dcterms:created xsi:type="dcterms:W3CDTF">2019-08-12T11:47:12Z</dcterms:created>
  <dcterms:modified xsi:type="dcterms:W3CDTF">2020-01-02T03:59:50Z</dcterms:modified>
</cp:coreProperties>
</file>