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7" r:id="rId2"/>
    <p:sldId id="269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Environment Setup on Linux Server to Work with AWS Services</a:t>
            </a: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932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Environment setup on Linux Server…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Configure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credentials of your AWS account on windows server using awscli commands.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Install awscli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From root:  pip3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install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awscli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From Linux user:  pip3 </a:t>
            </a:r>
            <a:r>
              <a:rPr lang="en-US" sz="2850" b="1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install awscli --user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Configure root/IAM user access-keys/credentials using: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 root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 non_prod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configure --profile prod</a:t>
            </a:r>
          </a:p>
        </p:txBody>
      </p:sp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</TotalTime>
  <Words>127</Words>
  <Application>Microsoft Office PowerPoint</Application>
  <PresentationFormat>Custom</PresentationFormat>
  <Paragraphs>22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957</cp:revision>
  <dcterms:created xsi:type="dcterms:W3CDTF">2019-08-12T11:47:12Z</dcterms:created>
  <dcterms:modified xsi:type="dcterms:W3CDTF">2020-01-02T05:05:46Z</dcterms:modified>
</cp:coreProperties>
</file>