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67" r:id="rId2"/>
    <p:sldId id="269" r:id="rId3"/>
    <p:sldId id="270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03-01-2020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xmlns="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" y="2859071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Boto3 Concepts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Concepts: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The core concepts of boto3 are: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Session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Resource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Client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Meta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Collections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Waiters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Paginators</a:t>
            </a:r>
            <a:endParaRPr lang="en-US" sz="285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50" b="1" i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285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</a:t>
            </a:r>
            <a:r>
              <a:rPr lang="en-US" sz="3000" b="1" i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503" y="-1"/>
            <a:ext cx="2092496" cy="86288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-1" y="862884"/>
            <a:ext cx="1219200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-1" y="278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Concepts(session, resource and client)</a:t>
            </a:r>
            <a:endParaRPr lang="en-IN" sz="3200" b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07" y="899374"/>
            <a:ext cx="11927984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Session: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It is an AWS Management Console in our terms.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stores configuration information (primarily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credentials)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allows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us to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create service clients and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resources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creates a default session for </a:t>
            </a: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us when </a:t>
            </a: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needed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Resource and Client: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We can create particular AWS Service Console like iam console, ec2 console, sns console…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Resource is </a:t>
            </a:r>
            <a:r>
              <a:rPr lang="en-IN" sz="2850" b="1" i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higher-level object-oriented service </a:t>
            </a:r>
            <a:r>
              <a:rPr lang="en-IN" sz="2850" b="1" i="1" dirty="0" smtClean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access and it is available for some of the aws services.</a:t>
            </a:r>
            <a:endParaRPr lang="en-IN" sz="2850" b="1" i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5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Client is </a:t>
            </a:r>
            <a:r>
              <a:rPr lang="en-IN" sz="2850" b="1" i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low-level service access </a:t>
            </a:r>
            <a:endParaRPr lang="en-US" sz="2850" b="1" i="1" dirty="0">
              <a:solidFill>
                <a:schemeClr val="accent4">
                  <a:lumMod val="50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3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186</Words>
  <Application>Microsoft Office PowerPoint</Application>
  <PresentationFormat>Custom</PresentationFormat>
  <Paragraphs>36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970</cp:revision>
  <dcterms:created xsi:type="dcterms:W3CDTF">2019-08-12T11:47:12Z</dcterms:created>
  <dcterms:modified xsi:type="dcterms:W3CDTF">2020-01-03T06:06:24Z</dcterms:modified>
</cp:coreProperties>
</file>