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Get IAM User Details</a:t>
            </a:r>
          </a:p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Get All IAM </a:t>
            </a:r>
            <a:r>
              <a:rPr lang="en-US" sz="4000" b="1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Users Details</a:t>
            </a:r>
          </a:p>
          <a:p>
            <a:pPr algn="ctr"/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</TotalTime>
  <Words>44</Words>
  <Application>Microsoft Office PowerPoint</Application>
  <PresentationFormat>Custom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981</cp:revision>
  <dcterms:created xsi:type="dcterms:W3CDTF">2019-08-12T11:47:12Z</dcterms:created>
  <dcterms:modified xsi:type="dcterms:W3CDTF">2020-01-11T07:00:44Z</dcterms:modified>
</cp:coreProperties>
</file>