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How to implement Python boto3 Scripts </a:t>
            </a:r>
            <a:r>
              <a:rPr lang="en-US" sz="4000" b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using </a:t>
            </a:r>
            <a:r>
              <a:rPr lang="en-US" sz="4000" b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resource object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45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976</cp:revision>
  <dcterms:created xsi:type="dcterms:W3CDTF">2019-08-12T11:47:12Z</dcterms:created>
  <dcterms:modified xsi:type="dcterms:W3CDTF">2020-01-04T05:25:33Z</dcterms:modified>
</cp:coreProperties>
</file>