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22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82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02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70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1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90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1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04-01-2020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6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3">
            <a:extLst>
              <a:ext uri="{FF2B5EF4-FFF2-40B4-BE49-F238E27FC236}">
                <a16:creationId xmlns="" xmlns:a16="http://schemas.microsoft.com/office/drawing/2014/main" id="{EF32E8AF-9380-4664-B1A8-8FDD16384245}"/>
              </a:ext>
            </a:extLst>
          </p:cNvPr>
          <p:cNvSpPr/>
          <p:nvPr/>
        </p:nvSpPr>
        <p:spPr>
          <a:xfrm>
            <a:off x="152398" y="334851"/>
            <a:ext cx="11887199" cy="2096914"/>
          </a:xfrm>
          <a:prstGeom prst="round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AWS Automation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 with </a:t>
            </a:r>
          </a:p>
          <a:p>
            <a:pPr algn="ctr"/>
            <a:r>
              <a:rPr lang="en-US" sz="4400" b="1" dirty="0">
                <a:solidFill>
                  <a:schemeClr val="accent4">
                    <a:lumMod val="50000"/>
                  </a:schemeClr>
                </a:solidFill>
                <a:latin typeface="Bell MT" pitchFamily="18" charset="0"/>
              </a:rPr>
              <a:t>boto3 of Python and Lambda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-1" y="6136258"/>
            <a:ext cx="12192000" cy="553998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i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dugi" panose="020B0502040204020203" pitchFamily="34" charset="0"/>
                <a:ea typeface="Gadugi" panose="020B0502040204020203" pitchFamily="34" charset="0"/>
              </a:rPr>
              <a:t>  </a:t>
            </a:r>
            <a:r>
              <a:rPr lang="en-US" sz="3000" b="1" i="1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Learn how to automate AWS common tasks using boto3 and Lambda</a:t>
            </a:r>
            <a:endParaRPr lang="en-IN" sz="3000" b="1" i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0902" y="3053776"/>
            <a:ext cx="110675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Loop control statements or commands</a:t>
            </a:r>
          </a:p>
          <a:p>
            <a:pPr algn="ctr"/>
            <a:r>
              <a:rPr lang="en-US" sz="3200" b="1" dirty="0" smtClean="0">
                <a:solidFill>
                  <a:schemeClr val="lt1"/>
                </a:solidFill>
                <a:latin typeface="Bell MT" pitchFamily="18" charset="0"/>
              </a:rPr>
              <a:t>(break and continue)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068" y="4068988"/>
            <a:ext cx="4889175" cy="2016155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8656" y="2431765"/>
            <a:ext cx="12191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Simple Python Boto3:</a:t>
            </a:r>
          </a:p>
          <a:p>
            <a:pPr algn="ctr"/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  <a:latin typeface="Bell MT" pitchFamily="18" charset="0"/>
              </a:rPr>
              <a:t> Menu Driven Script to Perform different actions on EC2 Instance</a:t>
            </a:r>
            <a:endParaRPr lang="en-US" sz="4000" b="1" dirty="0" smtClean="0">
              <a:solidFill>
                <a:schemeClr val="accent6">
                  <a:lumMod val="7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2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91999" cy="7694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itchFamily="18" charset="0"/>
              </a:rPr>
              <a:t>Thank you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3906</TotalTime>
  <Words>50</Words>
  <Application>Microsoft Office PowerPoint</Application>
  <PresentationFormat>Custom</PresentationFormat>
  <Paragraphs>10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Automation</cp:lastModifiedBy>
  <cp:revision>978</cp:revision>
  <dcterms:created xsi:type="dcterms:W3CDTF">2019-08-12T11:47:12Z</dcterms:created>
  <dcterms:modified xsi:type="dcterms:W3CDTF">2020-01-04T18:19:11Z</dcterms:modified>
</cp:coreProperties>
</file>