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7" r:id="rId2"/>
    <p:sldId id="269" r:id="rId3"/>
    <p:sldId id="270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Boto3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meta Concept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Concepts: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 core concepts of boto3 are: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Session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Resource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Client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rgbClr val="FF0000"/>
                </a:solidFill>
                <a:latin typeface="Bell MT" pitchFamily="18" charset="0"/>
              </a:rPr>
              <a:t>Meta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Collections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Waiters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Paginators</a:t>
            </a: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meta object: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Useful to enter into client object from resource.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List Available Regions for EC2 Service</a:t>
            </a:r>
            <a:endParaRPr lang="en-US" sz="2850" b="1" dirty="0" smtClean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120</Words>
  <Application>Microsoft Office PowerPoint</Application>
  <PresentationFormat>Custom</PresentationFormat>
  <Paragraphs>29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981</cp:revision>
  <dcterms:created xsi:type="dcterms:W3CDTF">2019-08-12T11:47:12Z</dcterms:created>
  <dcterms:modified xsi:type="dcterms:W3CDTF">2020-01-05T07:14:53Z</dcterms:modified>
</cp:coreProperties>
</file>