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05-01-2020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Boto3 Collection Concept to start, stop, terminate required Instances at once </a:t>
            </a:r>
            <a:endParaRPr lang="en-US" sz="4000" b="1" dirty="0" smtClean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3975</TotalTime>
  <Words>48</Words>
  <Application>Microsoft Office PowerPoint</Application>
  <PresentationFormat>Custom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987</cp:revision>
  <dcterms:created xsi:type="dcterms:W3CDTF">2019-08-12T11:47:12Z</dcterms:created>
  <dcterms:modified xsi:type="dcterms:W3CDTF">2020-01-05T13:56:24Z</dcterms:modified>
</cp:coreProperties>
</file>