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7" r:id="rId2"/>
    <p:sldId id="269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Boto3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Collections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Concept of </a:t>
            </a:r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resource object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Concepts: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 core concepts of boto3 are: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Session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Resource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Client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Meta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Waiters</a:t>
            </a: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rgbClr val="FF0000"/>
                </a:solidFill>
                <a:latin typeface="Bell MT" pitchFamily="18" charset="0"/>
              </a:rPr>
              <a:t>Collections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Paginators</a:t>
            </a: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81</Words>
  <Application>Microsoft Office PowerPoint</Application>
  <PresentationFormat>Custom</PresentationFormat>
  <Paragraphs>22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985</cp:revision>
  <dcterms:created xsi:type="dcterms:W3CDTF">2019-08-12T11:47:12Z</dcterms:created>
  <dcterms:modified xsi:type="dcterms:W3CDTF">2020-01-05T13:08:14Z</dcterms:modified>
</cp:coreProperties>
</file>