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7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82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02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67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06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61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90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14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8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11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63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152398" y="334851"/>
            <a:ext cx="11887199" cy="2096914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AWS Automation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 with 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boto3 of Python and Lambda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-1" y="6136258"/>
            <a:ext cx="12192000" cy="5539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 </a:t>
            </a:r>
            <a:r>
              <a:rPr lang="en-US" sz="3000" b="1" i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Learn how to automate AWS common tasks using boto3 and Lambda</a:t>
            </a:r>
            <a:endParaRPr lang="en-IN" sz="3000" b="1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902" y="3053776"/>
            <a:ext cx="110675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Loop control statements or commands</a:t>
            </a:r>
          </a:p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(break and continue)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068" y="4068988"/>
            <a:ext cx="4889175" cy="201615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" y="2859071"/>
            <a:ext cx="12191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Delete Unused  &amp;  Untagged EBS Volumes</a:t>
            </a:r>
            <a:endParaRPr lang="en-US" sz="4000" b="1" dirty="0" smtClean="0">
              <a:solidFill>
                <a:schemeClr val="accent6">
                  <a:lumMod val="7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42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3200"/>
            <a:ext cx="12191999" cy="7694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</a:rPr>
              <a:t>Thank you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3752</TotalTime>
  <Words>41</Words>
  <Application>Microsoft Office PowerPoint</Application>
  <PresentationFormat>Custom</PresentationFormat>
  <Paragraphs>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Automation</cp:lastModifiedBy>
  <cp:revision>975</cp:revision>
  <dcterms:created xsi:type="dcterms:W3CDTF">2019-08-12T11:47:12Z</dcterms:created>
  <dcterms:modified xsi:type="dcterms:W3CDTF">2020-01-05T16:38:58Z</dcterms:modified>
</cp:coreProperties>
</file>