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EC2 Instance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Inventory Script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39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976</cp:revision>
  <dcterms:created xsi:type="dcterms:W3CDTF">2019-08-12T11:47:12Z</dcterms:created>
  <dcterms:modified xsi:type="dcterms:W3CDTF">2020-01-05T17:32:53Z</dcterms:modified>
</cp:coreProperties>
</file>