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List all Snapshots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</TotalTime>
  <Words>38</Words>
  <Application>Microsoft Office PowerPoint</Application>
  <PresentationFormat>Custom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977</cp:revision>
  <dcterms:created xsi:type="dcterms:W3CDTF">2019-08-12T11:47:12Z</dcterms:created>
  <dcterms:modified xsi:type="dcterms:W3CDTF">2020-01-09T04:54:09Z</dcterms:modified>
</cp:coreProperties>
</file>