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10-01-2020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List </a:t>
            </a:r>
            <a:r>
              <a:rPr lang="en-US" sz="4000" b="1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Owned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Snapshots based on Size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41</Words>
  <Application>Microsoft Office PowerPoint</Application>
  <PresentationFormat>Custom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979</cp:revision>
  <dcterms:created xsi:type="dcterms:W3CDTF">2019-08-12T11:47:12Z</dcterms:created>
  <dcterms:modified xsi:type="dcterms:W3CDTF">2020-01-10T03:50:59Z</dcterms:modified>
</cp:coreProperties>
</file>