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" y="2859071"/>
            <a:ext cx="1219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Executing Python boto3 </a:t>
            </a:r>
            <a:r>
              <a:rPr lang="en-US" sz="4000" b="1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Scripts using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IAM roles</a:t>
            </a:r>
          </a:p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(Use default session while working with IAM Roles)</a:t>
            </a:r>
            <a:endParaRPr lang="en-US" sz="4000" b="1" dirty="0" smtClean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3908</TotalTime>
  <Words>52</Words>
  <Application>Microsoft Office PowerPoint</Application>
  <PresentationFormat>Custom</PresentationFormat>
  <Paragraphs>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980</cp:revision>
  <dcterms:created xsi:type="dcterms:W3CDTF">2019-08-12T11:47:12Z</dcterms:created>
  <dcterms:modified xsi:type="dcterms:W3CDTF">2020-01-09T04:22:51Z</dcterms:modified>
</cp:coreProperties>
</file>