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8563F-1EF8-45F0-87F3-5D7BC9926FDC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5C8232-E589-4E4E-BDF8-13BEA10EC94B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CE51B788-B1A2-44D8-98C2-11077FC6E449}" type="parTrans" cxnId="{0ACD2035-4CD1-4101-9AAD-BFDF7F604C7F}">
      <dgm:prSet/>
      <dgm:spPr/>
      <dgm:t>
        <a:bodyPr/>
        <a:lstStyle/>
        <a:p>
          <a:endParaRPr lang="en-US"/>
        </a:p>
      </dgm:t>
    </dgm:pt>
    <dgm:pt modelId="{3138B4A1-EC2E-4A8B-BA70-EFE8071076A5}" type="sibTrans" cxnId="{0ACD2035-4CD1-4101-9AAD-BFDF7F604C7F}">
      <dgm:prSet/>
      <dgm:spPr/>
      <dgm:t>
        <a:bodyPr/>
        <a:lstStyle/>
        <a:p>
          <a:endParaRPr lang="en-US"/>
        </a:p>
      </dgm:t>
    </dgm:pt>
    <dgm:pt modelId="{303E1BCB-CE4F-45EE-94CD-9FB56D7F5AF4}">
      <dgm:prSet phldrT="[Text]"/>
      <dgm:spPr/>
      <dgm:t>
        <a:bodyPr/>
        <a:lstStyle/>
        <a:p>
          <a:r>
            <a:rPr lang="en-US" dirty="0"/>
            <a:t>Data files containing loan applications</a:t>
          </a:r>
        </a:p>
      </dgm:t>
    </dgm:pt>
    <dgm:pt modelId="{8A09CC70-A360-41ED-8CB1-7DA75E24148C}" type="parTrans" cxnId="{682EC986-22A9-42BC-B2C4-1957083E75A8}">
      <dgm:prSet/>
      <dgm:spPr/>
      <dgm:t>
        <a:bodyPr/>
        <a:lstStyle/>
        <a:p>
          <a:endParaRPr lang="en-US"/>
        </a:p>
      </dgm:t>
    </dgm:pt>
    <dgm:pt modelId="{52BB0434-4F77-4A73-9DFC-2775015CBD2F}" type="sibTrans" cxnId="{682EC986-22A9-42BC-B2C4-1957083E75A8}">
      <dgm:prSet/>
      <dgm:spPr/>
      <dgm:t>
        <a:bodyPr/>
        <a:lstStyle/>
        <a:p>
          <a:endParaRPr lang="en-US"/>
        </a:p>
      </dgm:t>
    </dgm:pt>
    <dgm:pt modelId="{2063982B-AEE5-4C84-BB50-B66DB83836C2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05764359-F9C8-44A5-8D19-A9B303D25D98}" type="parTrans" cxnId="{D562E95A-5B8A-4755-B0BA-23D96054F331}">
      <dgm:prSet/>
      <dgm:spPr/>
      <dgm:t>
        <a:bodyPr/>
        <a:lstStyle/>
        <a:p>
          <a:endParaRPr lang="en-US"/>
        </a:p>
      </dgm:t>
    </dgm:pt>
    <dgm:pt modelId="{69F41985-9380-4278-B4D3-F6561A3C7484}" type="sibTrans" cxnId="{D562E95A-5B8A-4755-B0BA-23D96054F331}">
      <dgm:prSet/>
      <dgm:spPr/>
      <dgm:t>
        <a:bodyPr/>
        <a:lstStyle/>
        <a:p>
          <a:endParaRPr lang="en-US"/>
        </a:p>
      </dgm:t>
    </dgm:pt>
    <dgm:pt modelId="{281CC9BF-B679-4F3E-9FE7-319E756D41D9}">
      <dgm:prSet phldrT="[Text]"/>
      <dgm:spPr/>
      <dgm:t>
        <a:bodyPr/>
        <a:lstStyle/>
        <a:p>
          <a:r>
            <a:rPr lang="en-US" dirty="0"/>
            <a:t>Extract Transform Load</a:t>
          </a:r>
        </a:p>
      </dgm:t>
    </dgm:pt>
    <dgm:pt modelId="{FD25B516-AAFF-46B6-81F6-063973BE0465}" type="parTrans" cxnId="{04A9B9D6-1EC8-4D6B-8B14-AB8A1F778562}">
      <dgm:prSet/>
      <dgm:spPr/>
      <dgm:t>
        <a:bodyPr/>
        <a:lstStyle/>
        <a:p>
          <a:endParaRPr lang="en-US"/>
        </a:p>
      </dgm:t>
    </dgm:pt>
    <dgm:pt modelId="{056A049C-0FC8-43C3-B521-81B00BA8F598}" type="sibTrans" cxnId="{04A9B9D6-1EC8-4D6B-8B14-AB8A1F778562}">
      <dgm:prSet/>
      <dgm:spPr/>
      <dgm:t>
        <a:bodyPr/>
        <a:lstStyle/>
        <a:p>
          <a:endParaRPr lang="en-US"/>
        </a:p>
      </dgm:t>
    </dgm:pt>
    <dgm:pt modelId="{FCD2553D-D9B5-4E9D-AE0E-DF60103D75D6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E5951408-0E64-40B1-8AA5-05840DE033AC}" type="parTrans" cxnId="{C883E836-C135-46B9-B85F-1709AFDDCF86}">
      <dgm:prSet/>
      <dgm:spPr/>
      <dgm:t>
        <a:bodyPr/>
        <a:lstStyle/>
        <a:p>
          <a:endParaRPr lang="en-US"/>
        </a:p>
      </dgm:t>
    </dgm:pt>
    <dgm:pt modelId="{F6B4FCFD-4D0F-4CF3-9AAE-BC25ABCB40FE}" type="sibTrans" cxnId="{C883E836-C135-46B9-B85F-1709AFDDCF86}">
      <dgm:prSet/>
      <dgm:spPr/>
      <dgm:t>
        <a:bodyPr/>
        <a:lstStyle/>
        <a:p>
          <a:endParaRPr lang="en-US"/>
        </a:p>
      </dgm:t>
    </dgm:pt>
    <dgm:pt modelId="{42560751-1174-4146-9DAC-EA514BFEFAFE}">
      <dgm:prSet phldrT="[Text]"/>
      <dgm:spPr/>
      <dgm:t>
        <a:bodyPr/>
        <a:lstStyle/>
        <a:p>
          <a:r>
            <a:rPr lang="en-US" dirty="0"/>
            <a:t>Training Machine learning models</a:t>
          </a:r>
        </a:p>
      </dgm:t>
    </dgm:pt>
    <dgm:pt modelId="{15CA2AE9-2890-4A6D-BCA8-35DE2CA784D1}" type="parTrans" cxnId="{D753142E-9280-40D2-A636-D7AAF6924068}">
      <dgm:prSet/>
      <dgm:spPr/>
      <dgm:t>
        <a:bodyPr/>
        <a:lstStyle/>
        <a:p>
          <a:endParaRPr lang="en-US"/>
        </a:p>
      </dgm:t>
    </dgm:pt>
    <dgm:pt modelId="{EF765B20-A6DE-483B-A926-2CDD927111F1}" type="sibTrans" cxnId="{D753142E-9280-40D2-A636-D7AAF6924068}">
      <dgm:prSet/>
      <dgm:spPr/>
      <dgm:t>
        <a:bodyPr/>
        <a:lstStyle/>
        <a:p>
          <a:endParaRPr lang="en-US"/>
        </a:p>
      </dgm:t>
    </dgm:pt>
    <dgm:pt modelId="{B86B5E20-4110-4037-AC76-9E9118200B4C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3CB7CD12-82E9-4215-B05B-EBED551D823E}" type="parTrans" cxnId="{99554D55-1C55-4968-86F7-746B92E268FC}">
      <dgm:prSet/>
      <dgm:spPr/>
      <dgm:t>
        <a:bodyPr/>
        <a:lstStyle/>
        <a:p>
          <a:endParaRPr lang="en-US"/>
        </a:p>
      </dgm:t>
    </dgm:pt>
    <dgm:pt modelId="{90EAE19E-58E5-4E46-B5D5-F99FCE4F74EC}" type="sibTrans" cxnId="{99554D55-1C55-4968-86F7-746B92E268FC}">
      <dgm:prSet/>
      <dgm:spPr/>
      <dgm:t>
        <a:bodyPr/>
        <a:lstStyle/>
        <a:p>
          <a:endParaRPr lang="en-US"/>
        </a:p>
      </dgm:t>
    </dgm:pt>
    <dgm:pt modelId="{2013780F-B760-4E9C-8206-B49635B44FEC}">
      <dgm:prSet phldrT="[Text]"/>
      <dgm:spPr/>
      <dgm:t>
        <a:bodyPr/>
        <a:lstStyle/>
        <a:p>
          <a:r>
            <a:rPr lang="en-US" dirty="0"/>
            <a:t>Predicting if applicant will default or not</a:t>
          </a:r>
        </a:p>
      </dgm:t>
    </dgm:pt>
    <dgm:pt modelId="{0032AD5E-9BBC-450D-A5A7-9B811B8432B1}" type="parTrans" cxnId="{F375A050-AA80-49AB-9F71-A034D3CD26EE}">
      <dgm:prSet/>
      <dgm:spPr/>
      <dgm:t>
        <a:bodyPr/>
        <a:lstStyle/>
        <a:p>
          <a:endParaRPr lang="en-US"/>
        </a:p>
      </dgm:t>
    </dgm:pt>
    <dgm:pt modelId="{54292D9D-8518-4FE1-BBBB-B3F2EB121508}" type="sibTrans" cxnId="{F375A050-AA80-49AB-9F71-A034D3CD26EE}">
      <dgm:prSet/>
      <dgm:spPr/>
      <dgm:t>
        <a:bodyPr/>
        <a:lstStyle/>
        <a:p>
          <a:endParaRPr lang="en-US"/>
        </a:p>
      </dgm:t>
    </dgm:pt>
    <dgm:pt modelId="{2CDAEF79-6F75-45B4-A566-A219C9B12724}">
      <dgm:prSet phldrT="[Text]"/>
      <dgm:spPr/>
      <dgm:t>
        <a:bodyPr/>
        <a:lstStyle/>
        <a:p>
          <a:r>
            <a:rPr lang="en-US" dirty="0"/>
            <a:t>Cross-Validation</a:t>
          </a:r>
        </a:p>
      </dgm:t>
    </dgm:pt>
    <dgm:pt modelId="{2B9281FC-4A2B-443E-B705-BE909814684C}" type="parTrans" cxnId="{841437E6-BA20-433F-99A2-2B6FCD3A8D50}">
      <dgm:prSet/>
      <dgm:spPr/>
      <dgm:t>
        <a:bodyPr/>
        <a:lstStyle/>
        <a:p>
          <a:endParaRPr lang="en-US"/>
        </a:p>
      </dgm:t>
    </dgm:pt>
    <dgm:pt modelId="{8694C215-9074-476A-B6B0-8A249EAF4B90}" type="sibTrans" cxnId="{841437E6-BA20-433F-99A2-2B6FCD3A8D50}">
      <dgm:prSet/>
      <dgm:spPr/>
      <dgm:t>
        <a:bodyPr/>
        <a:lstStyle/>
        <a:p>
          <a:endParaRPr lang="en-US"/>
        </a:p>
      </dgm:t>
    </dgm:pt>
    <dgm:pt modelId="{AA1484BC-783B-4B52-AC60-2BA1791AA991}">
      <dgm:prSet phldrT="[Text]"/>
      <dgm:spPr/>
      <dgm:t>
        <a:bodyPr/>
        <a:lstStyle/>
        <a:p>
          <a:r>
            <a:rPr lang="en-US" dirty="0"/>
            <a:t>Validating the model using cross validation</a:t>
          </a:r>
        </a:p>
      </dgm:t>
    </dgm:pt>
    <dgm:pt modelId="{104A5DC7-7714-4B47-9AF6-1A1AA0F532C1}" type="parTrans" cxnId="{E4D612B2-3851-4F39-90AB-9AEED8B39C8E}">
      <dgm:prSet/>
      <dgm:spPr/>
      <dgm:t>
        <a:bodyPr/>
        <a:lstStyle/>
        <a:p>
          <a:endParaRPr lang="en-US"/>
        </a:p>
      </dgm:t>
    </dgm:pt>
    <dgm:pt modelId="{A3148280-34E6-4482-BECD-268982C78758}" type="sibTrans" cxnId="{E4D612B2-3851-4F39-90AB-9AEED8B39C8E}">
      <dgm:prSet/>
      <dgm:spPr/>
      <dgm:t>
        <a:bodyPr/>
        <a:lstStyle/>
        <a:p>
          <a:endParaRPr lang="en-US"/>
        </a:p>
      </dgm:t>
    </dgm:pt>
    <dgm:pt modelId="{87B1AD93-E645-48D4-8A25-4143526AC75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0BA78CCC-023E-40F1-B118-33DE87BEBB83}" type="parTrans" cxnId="{58CC8985-8020-4765-A07D-3F7821E96689}">
      <dgm:prSet/>
      <dgm:spPr/>
      <dgm:t>
        <a:bodyPr/>
        <a:lstStyle/>
        <a:p>
          <a:endParaRPr lang="en-US"/>
        </a:p>
      </dgm:t>
    </dgm:pt>
    <dgm:pt modelId="{28BB14D5-81F9-48C2-BD05-45B6FAFAC9C5}" type="sibTrans" cxnId="{58CC8985-8020-4765-A07D-3F7821E96689}">
      <dgm:prSet/>
      <dgm:spPr/>
      <dgm:t>
        <a:bodyPr/>
        <a:lstStyle/>
        <a:p>
          <a:endParaRPr lang="en-US"/>
        </a:p>
      </dgm:t>
    </dgm:pt>
    <dgm:pt modelId="{CC823277-63AC-413B-9517-EE1E98DACCD0}">
      <dgm:prSet phldrT="[Text]"/>
      <dgm:spPr/>
      <dgm:t>
        <a:bodyPr/>
        <a:lstStyle/>
        <a:p>
          <a:endParaRPr lang="en-US" dirty="0"/>
        </a:p>
      </dgm:t>
    </dgm:pt>
    <dgm:pt modelId="{2C4AFCD8-8FC4-41AC-9DDB-86E1FA5B635B}" type="parTrans" cxnId="{A999B8E1-2F8A-4DD6-8731-BB56175A43FF}">
      <dgm:prSet/>
      <dgm:spPr/>
      <dgm:t>
        <a:bodyPr/>
        <a:lstStyle/>
        <a:p>
          <a:endParaRPr lang="en-US"/>
        </a:p>
      </dgm:t>
    </dgm:pt>
    <dgm:pt modelId="{54A5A20B-8552-4EE8-8FF0-AECCF6AAC169}" type="sibTrans" cxnId="{A999B8E1-2F8A-4DD6-8731-BB56175A43FF}">
      <dgm:prSet/>
      <dgm:spPr/>
      <dgm:t>
        <a:bodyPr/>
        <a:lstStyle/>
        <a:p>
          <a:endParaRPr lang="en-US"/>
        </a:p>
      </dgm:t>
    </dgm:pt>
    <dgm:pt modelId="{E582A6E2-E2A8-49E1-A9A7-B6A22DB79F51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00225B90-3533-401D-8648-171A14713F0F}" type="parTrans" cxnId="{92A5BFC5-94D2-47A2-B9C4-E914C98FBA41}">
      <dgm:prSet/>
      <dgm:spPr/>
      <dgm:t>
        <a:bodyPr/>
        <a:lstStyle/>
        <a:p>
          <a:endParaRPr lang="en-US"/>
        </a:p>
      </dgm:t>
    </dgm:pt>
    <dgm:pt modelId="{2F785B2B-621B-448E-8B74-04675C1C2DC2}" type="sibTrans" cxnId="{92A5BFC5-94D2-47A2-B9C4-E914C98FBA41}">
      <dgm:prSet/>
      <dgm:spPr/>
      <dgm:t>
        <a:bodyPr/>
        <a:lstStyle/>
        <a:p>
          <a:endParaRPr lang="en-US"/>
        </a:p>
      </dgm:t>
    </dgm:pt>
    <dgm:pt modelId="{BF84BD78-8E32-49F5-BB0C-966C0034649C}">
      <dgm:prSet phldrT="[Text]"/>
      <dgm:spPr/>
      <dgm:t>
        <a:bodyPr/>
        <a:lstStyle/>
        <a:p>
          <a:r>
            <a:rPr lang="en-US" dirty="0"/>
            <a:t>Evaluating multiple models</a:t>
          </a:r>
        </a:p>
      </dgm:t>
    </dgm:pt>
    <dgm:pt modelId="{DE60BA0A-DFA6-4CF2-9D63-FF748F040306}" type="parTrans" cxnId="{7107BC96-DFAD-4AE3-8256-A8047FD7333D}">
      <dgm:prSet/>
      <dgm:spPr/>
      <dgm:t>
        <a:bodyPr/>
        <a:lstStyle/>
        <a:p>
          <a:endParaRPr lang="en-US"/>
        </a:p>
      </dgm:t>
    </dgm:pt>
    <dgm:pt modelId="{5B2C3122-FA18-423B-967B-D77CD31CCB9B}" type="sibTrans" cxnId="{7107BC96-DFAD-4AE3-8256-A8047FD7333D}">
      <dgm:prSet/>
      <dgm:spPr/>
      <dgm:t>
        <a:bodyPr/>
        <a:lstStyle/>
        <a:p>
          <a:endParaRPr lang="en-US"/>
        </a:p>
      </dgm:t>
    </dgm:pt>
    <dgm:pt modelId="{B5179297-5811-4ADC-BFDD-D209BA475FFA}" type="pres">
      <dgm:prSet presAssocID="{6338563F-1EF8-45F0-87F3-5D7BC9926FD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0615774-F116-4DF8-A458-37ACB1FBBB89}" type="pres">
      <dgm:prSet presAssocID="{B86B5E20-4110-4037-AC76-9E9118200B4C}" presName="Accent5" presStyleCnt="0"/>
      <dgm:spPr/>
    </dgm:pt>
    <dgm:pt modelId="{678E5305-AFF1-4956-AF22-B271742A9A65}" type="pres">
      <dgm:prSet presAssocID="{B86B5E20-4110-4037-AC76-9E9118200B4C}" presName="Accent" presStyleLbl="node1" presStyleIdx="0" presStyleCnt="5"/>
      <dgm:spPr/>
    </dgm:pt>
    <dgm:pt modelId="{17BCA79B-9920-4573-8A68-413D592ADA54}" type="pres">
      <dgm:prSet presAssocID="{B86B5E20-4110-4037-AC76-9E9118200B4C}" presName="ParentBackground5" presStyleCnt="0"/>
      <dgm:spPr/>
    </dgm:pt>
    <dgm:pt modelId="{5C4B4910-A51E-48C6-A546-963F4A2FB18F}" type="pres">
      <dgm:prSet presAssocID="{B86B5E20-4110-4037-AC76-9E9118200B4C}" presName="ParentBackground" presStyleLbl="fgAcc1" presStyleIdx="0" presStyleCnt="5"/>
      <dgm:spPr/>
    </dgm:pt>
    <dgm:pt modelId="{2812726B-4661-4164-B371-A67A0BA8A7DD}" type="pres">
      <dgm:prSet presAssocID="{B86B5E20-4110-4037-AC76-9E9118200B4C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8F3CCB9-95EF-472C-B480-EA60D8BD58C7}" type="pres">
      <dgm:prSet presAssocID="{B86B5E20-4110-4037-AC76-9E9118200B4C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1CD16C4F-DB4E-498F-B58A-4FC2C7981AFF}" type="pres">
      <dgm:prSet presAssocID="{2CDAEF79-6F75-45B4-A566-A219C9B12724}" presName="Accent4" presStyleCnt="0"/>
      <dgm:spPr/>
    </dgm:pt>
    <dgm:pt modelId="{8FEFB11D-DA45-49F7-80F6-846459538428}" type="pres">
      <dgm:prSet presAssocID="{2CDAEF79-6F75-45B4-A566-A219C9B12724}" presName="Accent" presStyleLbl="node1" presStyleIdx="1" presStyleCnt="5"/>
      <dgm:spPr/>
    </dgm:pt>
    <dgm:pt modelId="{A92B5BAC-C2E7-4ED6-B478-2F9184B66D1F}" type="pres">
      <dgm:prSet presAssocID="{2CDAEF79-6F75-45B4-A566-A219C9B12724}" presName="ParentBackground4" presStyleCnt="0"/>
      <dgm:spPr/>
    </dgm:pt>
    <dgm:pt modelId="{54D2077B-E34A-44C1-9BFC-7530D23843E0}" type="pres">
      <dgm:prSet presAssocID="{2CDAEF79-6F75-45B4-A566-A219C9B12724}" presName="ParentBackground" presStyleLbl="fgAcc1" presStyleIdx="1" presStyleCnt="5"/>
      <dgm:spPr/>
    </dgm:pt>
    <dgm:pt modelId="{97115297-912A-4321-9F0C-268CC43FBEA3}" type="pres">
      <dgm:prSet presAssocID="{2CDAEF79-6F75-45B4-A566-A219C9B12724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E670BDE-3C7A-4DF4-BD6C-B9A48FE2C58C}" type="pres">
      <dgm:prSet presAssocID="{2CDAEF79-6F75-45B4-A566-A219C9B12724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118F6534-B87A-45BC-9E55-DA9BFA9D2F5C}" type="pres">
      <dgm:prSet presAssocID="{FCD2553D-D9B5-4E9D-AE0E-DF60103D75D6}" presName="Accent3" presStyleCnt="0"/>
      <dgm:spPr/>
    </dgm:pt>
    <dgm:pt modelId="{C964D21F-090D-4E1F-840A-D1DE8F4B1ABD}" type="pres">
      <dgm:prSet presAssocID="{FCD2553D-D9B5-4E9D-AE0E-DF60103D75D6}" presName="Accent" presStyleLbl="node1" presStyleIdx="2" presStyleCnt="5"/>
      <dgm:spPr/>
    </dgm:pt>
    <dgm:pt modelId="{B27AEFFD-A0C3-45AC-BB1C-4F87DAB22545}" type="pres">
      <dgm:prSet presAssocID="{FCD2553D-D9B5-4E9D-AE0E-DF60103D75D6}" presName="ParentBackground3" presStyleCnt="0"/>
      <dgm:spPr/>
    </dgm:pt>
    <dgm:pt modelId="{D98E3301-AF5D-4078-92C7-C5D9A3B03163}" type="pres">
      <dgm:prSet presAssocID="{FCD2553D-D9B5-4E9D-AE0E-DF60103D75D6}" presName="ParentBackground" presStyleLbl="fgAcc1" presStyleIdx="2" presStyleCnt="5"/>
      <dgm:spPr/>
    </dgm:pt>
    <dgm:pt modelId="{7F9BE046-0D88-4606-8F09-308B4F6C0FB7}" type="pres">
      <dgm:prSet presAssocID="{FCD2553D-D9B5-4E9D-AE0E-DF60103D75D6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5BAD701-509A-40C3-8A6C-6830AB2E7611}" type="pres">
      <dgm:prSet presAssocID="{FCD2553D-D9B5-4E9D-AE0E-DF60103D75D6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844233DF-625D-4D8D-8987-97762A34038A}" type="pres">
      <dgm:prSet presAssocID="{2063982B-AEE5-4C84-BB50-B66DB83836C2}" presName="Accent2" presStyleCnt="0"/>
      <dgm:spPr/>
    </dgm:pt>
    <dgm:pt modelId="{4D604F8F-EC81-4569-AC72-09D4221ECA91}" type="pres">
      <dgm:prSet presAssocID="{2063982B-AEE5-4C84-BB50-B66DB83836C2}" presName="Accent" presStyleLbl="node1" presStyleIdx="3" presStyleCnt="5"/>
      <dgm:spPr/>
    </dgm:pt>
    <dgm:pt modelId="{BEA64626-02F6-400D-8765-05930DAFDB28}" type="pres">
      <dgm:prSet presAssocID="{2063982B-AEE5-4C84-BB50-B66DB83836C2}" presName="ParentBackground2" presStyleCnt="0"/>
      <dgm:spPr/>
    </dgm:pt>
    <dgm:pt modelId="{F60A18D3-8631-41F6-8CA4-422D2A3C121C}" type="pres">
      <dgm:prSet presAssocID="{2063982B-AEE5-4C84-BB50-B66DB83836C2}" presName="ParentBackground" presStyleLbl="fgAcc1" presStyleIdx="3" presStyleCnt="5"/>
      <dgm:spPr/>
    </dgm:pt>
    <dgm:pt modelId="{6E902B99-6AFF-4AE3-8790-D4620BBB792B}" type="pres">
      <dgm:prSet presAssocID="{2063982B-AEE5-4C84-BB50-B66DB83836C2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5BC8C8A-9184-425A-9540-5A1E8048D988}" type="pres">
      <dgm:prSet presAssocID="{2063982B-AEE5-4C84-BB50-B66DB83836C2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1DD310E-A349-441B-B60F-6335E8B70C79}" type="pres">
      <dgm:prSet presAssocID="{5C5C8232-E589-4E4E-BDF8-13BEA10EC94B}" presName="Accent1" presStyleCnt="0"/>
      <dgm:spPr/>
    </dgm:pt>
    <dgm:pt modelId="{BE79BA0A-976C-4394-980A-17FB4FB9D70B}" type="pres">
      <dgm:prSet presAssocID="{5C5C8232-E589-4E4E-BDF8-13BEA10EC94B}" presName="Accent" presStyleLbl="node1" presStyleIdx="4" presStyleCnt="5"/>
      <dgm:spPr/>
    </dgm:pt>
    <dgm:pt modelId="{5C5BE53B-FF32-4E30-BCF3-82919700AEE7}" type="pres">
      <dgm:prSet presAssocID="{5C5C8232-E589-4E4E-BDF8-13BEA10EC94B}" presName="ParentBackground1" presStyleCnt="0"/>
      <dgm:spPr/>
    </dgm:pt>
    <dgm:pt modelId="{92C2BD13-B523-4E12-AF6F-6FB53F740EF8}" type="pres">
      <dgm:prSet presAssocID="{5C5C8232-E589-4E4E-BDF8-13BEA10EC94B}" presName="ParentBackground" presStyleLbl="fgAcc1" presStyleIdx="4" presStyleCnt="5"/>
      <dgm:spPr/>
    </dgm:pt>
    <dgm:pt modelId="{7E23F519-EEB9-4761-B5D0-C236E5897E47}" type="pres">
      <dgm:prSet presAssocID="{5C5C8232-E589-4E4E-BDF8-13BEA10EC94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408094F-6D4C-44F2-900A-504D29F34752}" type="pres">
      <dgm:prSet presAssocID="{5C5C8232-E589-4E4E-BDF8-13BEA10EC94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B418D00-5A72-435B-AE60-CE1C0644C6E4}" type="presOf" srcId="{2063982B-AEE5-4C84-BB50-B66DB83836C2}" destId="{F60A18D3-8631-41F6-8CA4-422D2A3C121C}" srcOrd="0" destOrd="0" presId="urn:microsoft.com/office/officeart/2011/layout/CircleProcess"/>
    <dgm:cxn modelId="{F46C7216-4BCF-4184-801F-5FECAA258039}" type="presOf" srcId="{6338563F-1EF8-45F0-87F3-5D7BC9926FDC}" destId="{B5179297-5811-4ADC-BFDD-D209BA475FFA}" srcOrd="0" destOrd="0" presId="urn:microsoft.com/office/officeart/2011/layout/CircleProcess"/>
    <dgm:cxn modelId="{84C8081D-8BE3-49EA-A8CB-11114663D425}" type="presOf" srcId="{42560751-1174-4146-9DAC-EA514BFEFAFE}" destId="{7F9BE046-0D88-4606-8F09-308B4F6C0FB7}" srcOrd="0" destOrd="0" presId="urn:microsoft.com/office/officeart/2011/layout/CircleProcess"/>
    <dgm:cxn modelId="{D753142E-9280-40D2-A636-D7AAF6924068}" srcId="{FCD2553D-D9B5-4E9D-AE0E-DF60103D75D6}" destId="{42560751-1174-4146-9DAC-EA514BFEFAFE}" srcOrd="0" destOrd="0" parTransId="{15CA2AE9-2890-4A6D-BCA8-35DE2CA784D1}" sibTransId="{EF765B20-A6DE-483B-A926-2CDD927111F1}"/>
    <dgm:cxn modelId="{0ACD2035-4CD1-4101-9AAD-BFDF7F604C7F}" srcId="{6338563F-1EF8-45F0-87F3-5D7BC9926FDC}" destId="{5C5C8232-E589-4E4E-BDF8-13BEA10EC94B}" srcOrd="0" destOrd="0" parTransId="{CE51B788-B1A2-44D8-98C2-11077FC6E449}" sibTransId="{3138B4A1-EC2E-4A8B-BA70-EFE8071076A5}"/>
    <dgm:cxn modelId="{C883E836-C135-46B9-B85F-1709AFDDCF86}" srcId="{6338563F-1EF8-45F0-87F3-5D7BC9926FDC}" destId="{FCD2553D-D9B5-4E9D-AE0E-DF60103D75D6}" srcOrd="2" destOrd="0" parTransId="{E5951408-0E64-40B1-8AA5-05840DE033AC}" sibTransId="{F6B4FCFD-4D0F-4CF3-9AAE-BC25ABCB40FE}"/>
    <dgm:cxn modelId="{2D7ECD5B-D3C1-4850-ABA0-B8F5597052A6}" type="presOf" srcId="{303E1BCB-CE4F-45EE-94CD-9FB56D7F5AF4}" destId="{7E23F519-EEB9-4761-B5D0-C236E5897E47}" srcOrd="0" destOrd="0" presId="urn:microsoft.com/office/officeart/2011/layout/CircleProcess"/>
    <dgm:cxn modelId="{93F28A60-958F-42D2-84F4-C365D5B27CA9}" type="presOf" srcId="{281CC9BF-B679-4F3E-9FE7-319E756D41D9}" destId="{6E902B99-6AFF-4AE3-8790-D4620BBB792B}" srcOrd="0" destOrd="0" presId="urn:microsoft.com/office/officeart/2011/layout/CircleProcess"/>
    <dgm:cxn modelId="{F375A050-AA80-49AB-9F71-A034D3CD26EE}" srcId="{B86B5E20-4110-4037-AC76-9E9118200B4C}" destId="{2013780F-B760-4E9C-8206-B49635B44FEC}" srcOrd="0" destOrd="0" parTransId="{0032AD5E-9BBC-450D-A5A7-9B811B8432B1}" sibTransId="{54292D9D-8518-4FE1-BBBB-B3F2EB121508}"/>
    <dgm:cxn modelId="{99554D55-1C55-4968-86F7-746B92E268FC}" srcId="{6338563F-1EF8-45F0-87F3-5D7BC9926FDC}" destId="{B86B5E20-4110-4037-AC76-9E9118200B4C}" srcOrd="4" destOrd="0" parTransId="{3CB7CD12-82E9-4215-B05B-EBED551D823E}" sibTransId="{90EAE19E-58E5-4E46-B5D5-F99FCE4F74EC}"/>
    <dgm:cxn modelId="{AA014278-7BCA-4B19-B595-4D75D7067CD6}" type="presOf" srcId="{BF84BD78-8E32-49F5-BB0C-966C0034649C}" destId="{7F9BE046-0D88-4606-8F09-308B4F6C0FB7}" srcOrd="0" destOrd="1" presId="urn:microsoft.com/office/officeart/2011/layout/CircleProcess"/>
    <dgm:cxn modelId="{D562E95A-5B8A-4755-B0BA-23D96054F331}" srcId="{6338563F-1EF8-45F0-87F3-5D7BC9926FDC}" destId="{2063982B-AEE5-4C84-BB50-B66DB83836C2}" srcOrd="1" destOrd="0" parTransId="{05764359-F9C8-44A5-8D19-A9B303D25D98}" sibTransId="{69F41985-9380-4278-B4D3-F6561A3C7484}"/>
    <dgm:cxn modelId="{58CC8985-8020-4765-A07D-3F7821E96689}" srcId="{2063982B-AEE5-4C84-BB50-B66DB83836C2}" destId="{87B1AD93-E645-48D4-8A25-4143526AC75F}" srcOrd="1" destOrd="0" parTransId="{0BA78CCC-023E-40F1-B118-33DE87BEBB83}" sibTransId="{28BB14D5-81F9-48C2-BD05-45B6FAFAC9C5}"/>
    <dgm:cxn modelId="{E483C185-A324-4A8E-94CB-C15F23A164D0}" type="presOf" srcId="{2CDAEF79-6F75-45B4-A566-A219C9B12724}" destId="{54D2077B-E34A-44C1-9BFC-7530D23843E0}" srcOrd="0" destOrd="0" presId="urn:microsoft.com/office/officeart/2011/layout/CircleProcess"/>
    <dgm:cxn modelId="{682EC986-22A9-42BC-B2C4-1957083E75A8}" srcId="{5C5C8232-E589-4E4E-BDF8-13BEA10EC94B}" destId="{303E1BCB-CE4F-45EE-94CD-9FB56D7F5AF4}" srcOrd="0" destOrd="0" parTransId="{8A09CC70-A360-41ED-8CB1-7DA75E24148C}" sibTransId="{52BB0434-4F77-4A73-9DFC-2775015CBD2F}"/>
    <dgm:cxn modelId="{FD40F888-6E7B-4FBE-980A-DB6176B02827}" type="presOf" srcId="{2063982B-AEE5-4C84-BB50-B66DB83836C2}" destId="{15BC8C8A-9184-425A-9540-5A1E8048D988}" srcOrd="1" destOrd="0" presId="urn:microsoft.com/office/officeart/2011/layout/CircleProcess"/>
    <dgm:cxn modelId="{7107BC96-DFAD-4AE3-8256-A8047FD7333D}" srcId="{FCD2553D-D9B5-4E9D-AE0E-DF60103D75D6}" destId="{BF84BD78-8E32-49F5-BB0C-966C0034649C}" srcOrd="1" destOrd="0" parTransId="{DE60BA0A-DFA6-4CF2-9D63-FF748F040306}" sibTransId="{5B2C3122-FA18-423B-967B-D77CD31CCB9B}"/>
    <dgm:cxn modelId="{0462F2A0-17C7-44A6-9661-5DAF78809552}" type="presOf" srcId="{E582A6E2-E2A8-49E1-A9A7-B6A22DB79F51}" destId="{7E23F519-EEB9-4761-B5D0-C236E5897E47}" srcOrd="0" destOrd="1" presId="urn:microsoft.com/office/officeart/2011/layout/CircleProcess"/>
    <dgm:cxn modelId="{FE9496B0-9A9F-4756-AAD4-D0068B3980D1}" type="presOf" srcId="{5C5C8232-E589-4E4E-BDF8-13BEA10EC94B}" destId="{92C2BD13-B523-4E12-AF6F-6FB53F740EF8}" srcOrd="0" destOrd="0" presId="urn:microsoft.com/office/officeart/2011/layout/CircleProcess"/>
    <dgm:cxn modelId="{C3CFE8B0-28E2-4721-8D36-D7ADBEAADA33}" type="presOf" srcId="{87B1AD93-E645-48D4-8A25-4143526AC75F}" destId="{6E902B99-6AFF-4AE3-8790-D4620BBB792B}" srcOrd="0" destOrd="1" presId="urn:microsoft.com/office/officeart/2011/layout/CircleProcess"/>
    <dgm:cxn modelId="{E4D612B2-3851-4F39-90AB-9AEED8B39C8E}" srcId="{2CDAEF79-6F75-45B4-A566-A219C9B12724}" destId="{AA1484BC-783B-4B52-AC60-2BA1791AA991}" srcOrd="0" destOrd="0" parTransId="{104A5DC7-7714-4B47-9AF6-1A1AA0F532C1}" sibTransId="{A3148280-34E6-4482-BECD-268982C78758}"/>
    <dgm:cxn modelId="{D009DEC0-94A4-4343-AC3C-716F11EF55ED}" type="presOf" srcId="{CC823277-63AC-413B-9517-EE1E98DACCD0}" destId="{6E902B99-6AFF-4AE3-8790-D4620BBB792B}" srcOrd="0" destOrd="2" presId="urn:microsoft.com/office/officeart/2011/layout/CircleProcess"/>
    <dgm:cxn modelId="{92A5BFC5-94D2-47A2-B9C4-E914C98FBA41}" srcId="{5C5C8232-E589-4E4E-BDF8-13BEA10EC94B}" destId="{E582A6E2-E2A8-49E1-A9A7-B6A22DB79F51}" srcOrd="1" destOrd="0" parTransId="{00225B90-3533-401D-8648-171A14713F0F}" sibTransId="{2F785B2B-621B-448E-8B74-04675C1C2DC2}"/>
    <dgm:cxn modelId="{78C7ABC8-C88B-4906-B776-ED56BFD7CDB0}" type="presOf" srcId="{2013780F-B760-4E9C-8206-B49635B44FEC}" destId="{2812726B-4661-4164-B371-A67A0BA8A7DD}" srcOrd="0" destOrd="0" presId="urn:microsoft.com/office/officeart/2011/layout/CircleProcess"/>
    <dgm:cxn modelId="{FE5A8ACA-4843-43A8-B566-C72EA388A08B}" type="presOf" srcId="{2CDAEF79-6F75-45B4-A566-A219C9B12724}" destId="{EE670BDE-3C7A-4DF4-BD6C-B9A48FE2C58C}" srcOrd="1" destOrd="0" presId="urn:microsoft.com/office/officeart/2011/layout/CircleProcess"/>
    <dgm:cxn modelId="{4500CED0-AC79-49AF-B41F-C46523DA6794}" type="presOf" srcId="{5C5C8232-E589-4E4E-BDF8-13BEA10EC94B}" destId="{1408094F-6D4C-44F2-900A-504D29F34752}" srcOrd="1" destOrd="0" presId="urn:microsoft.com/office/officeart/2011/layout/CircleProcess"/>
    <dgm:cxn modelId="{04A9B9D6-1EC8-4D6B-8B14-AB8A1F778562}" srcId="{2063982B-AEE5-4C84-BB50-B66DB83836C2}" destId="{281CC9BF-B679-4F3E-9FE7-319E756D41D9}" srcOrd="0" destOrd="0" parTransId="{FD25B516-AAFF-46B6-81F6-063973BE0465}" sibTransId="{056A049C-0FC8-43C3-B521-81B00BA8F598}"/>
    <dgm:cxn modelId="{488D99DC-CBB3-49EB-A18F-983F3265B7AC}" type="presOf" srcId="{B86B5E20-4110-4037-AC76-9E9118200B4C}" destId="{68F3CCB9-95EF-472C-B480-EA60D8BD58C7}" srcOrd="1" destOrd="0" presId="urn:microsoft.com/office/officeart/2011/layout/CircleProcess"/>
    <dgm:cxn modelId="{A999B8E1-2F8A-4DD6-8731-BB56175A43FF}" srcId="{2063982B-AEE5-4C84-BB50-B66DB83836C2}" destId="{CC823277-63AC-413B-9517-EE1E98DACCD0}" srcOrd="2" destOrd="0" parTransId="{2C4AFCD8-8FC4-41AC-9DDB-86E1FA5B635B}" sibTransId="{54A5A20B-8552-4EE8-8FF0-AECCF6AAC169}"/>
    <dgm:cxn modelId="{D8970FE6-73F9-4A2F-BEB3-8229A9B54BF9}" type="presOf" srcId="{FCD2553D-D9B5-4E9D-AE0E-DF60103D75D6}" destId="{D98E3301-AF5D-4078-92C7-C5D9A3B03163}" srcOrd="0" destOrd="0" presId="urn:microsoft.com/office/officeart/2011/layout/CircleProcess"/>
    <dgm:cxn modelId="{841437E6-BA20-433F-99A2-2B6FCD3A8D50}" srcId="{6338563F-1EF8-45F0-87F3-5D7BC9926FDC}" destId="{2CDAEF79-6F75-45B4-A566-A219C9B12724}" srcOrd="3" destOrd="0" parTransId="{2B9281FC-4A2B-443E-B705-BE909814684C}" sibTransId="{8694C215-9074-476A-B6B0-8A249EAF4B90}"/>
    <dgm:cxn modelId="{27F2B0F4-7965-4314-8085-2BF1E10843D7}" type="presOf" srcId="{B86B5E20-4110-4037-AC76-9E9118200B4C}" destId="{5C4B4910-A51E-48C6-A546-963F4A2FB18F}" srcOrd="0" destOrd="0" presId="urn:microsoft.com/office/officeart/2011/layout/CircleProcess"/>
    <dgm:cxn modelId="{0D54C5FC-C250-4282-976B-CFCE44D6D9AC}" type="presOf" srcId="{FCD2553D-D9B5-4E9D-AE0E-DF60103D75D6}" destId="{35BAD701-509A-40C3-8A6C-6830AB2E7611}" srcOrd="1" destOrd="0" presId="urn:microsoft.com/office/officeart/2011/layout/CircleProcess"/>
    <dgm:cxn modelId="{B802D6FF-1A12-4A4B-8237-75E8F35C6988}" type="presOf" srcId="{AA1484BC-783B-4B52-AC60-2BA1791AA991}" destId="{97115297-912A-4321-9F0C-268CC43FBEA3}" srcOrd="0" destOrd="0" presId="urn:microsoft.com/office/officeart/2011/layout/CircleProcess"/>
    <dgm:cxn modelId="{976FD702-7AB5-41D7-9BD6-D964305CB206}" type="presParOf" srcId="{B5179297-5811-4ADC-BFDD-D209BA475FFA}" destId="{F0615774-F116-4DF8-A458-37ACB1FBBB89}" srcOrd="0" destOrd="0" presId="urn:microsoft.com/office/officeart/2011/layout/CircleProcess"/>
    <dgm:cxn modelId="{840BC9AF-21E8-47EC-9228-03BBF96E10C3}" type="presParOf" srcId="{F0615774-F116-4DF8-A458-37ACB1FBBB89}" destId="{678E5305-AFF1-4956-AF22-B271742A9A65}" srcOrd="0" destOrd="0" presId="urn:microsoft.com/office/officeart/2011/layout/CircleProcess"/>
    <dgm:cxn modelId="{B641AAE7-AC0E-44B0-B226-881A4228C0AC}" type="presParOf" srcId="{B5179297-5811-4ADC-BFDD-D209BA475FFA}" destId="{17BCA79B-9920-4573-8A68-413D592ADA54}" srcOrd="1" destOrd="0" presId="urn:microsoft.com/office/officeart/2011/layout/CircleProcess"/>
    <dgm:cxn modelId="{244D05E4-3951-481A-AD8D-4E8F8927A1B1}" type="presParOf" srcId="{17BCA79B-9920-4573-8A68-413D592ADA54}" destId="{5C4B4910-A51E-48C6-A546-963F4A2FB18F}" srcOrd="0" destOrd="0" presId="urn:microsoft.com/office/officeart/2011/layout/CircleProcess"/>
    <dgm:cxn modelId="{19542147-ADE5-42A5-B10D-4F579B1E2D1A}" type="presParOf" srcId="{B5179297-5811-4ADC-BFDD-D209BA475FFA}" destId="{2812726B-4661-4164-B371-A67A0BA8A7DD}" srcOrd="2" destOrd="0" presId="urn:microsoft.com/office/officeart/2011/layout/CircleProcess"/>
    <dgm:cxn modelId="{D7C0E4D7-8049-407F-9F02-B5B5D28F9AAB}" type="presParOf" srcId="{B5179297-5811-4ADC-BFDD-D209BA475FFA}" destId="{68F3CCB9-95EF-472C-B480-EA60D8BD58C7}" srcOrd="3" destOrd="0" presId="urn:microsoft.com/office/officeart/2011/layout/CircleProcess"/>
    <dgm:cxn modelId="{763942CC-0A3E-44DB-BF38-220CA46456F9}" type="presParOf" srcId="{B5179297-5811-4ADC-BFDD-D209BA475FFA}" destId="{1CD16C4F-DB4E-498F-B58A-4FC2C7981AFF}" srcOrd="4" destOrd="0" presId="urn:microsoft.com/office/officeart/2011/layout/CircleProcess"/>
    <dgm:cxn modelId="{3ABA5B6E-111D-41B3-9627-7D56B65E245E}" type="presParOf" srcId="{1CD16C4F-DB4E-498F-B58A-4FC2C7981AFF}" destId="{8FEFB11D-DA45-49F7-80F6-846459538428}" srcOrd="0" destOrd="0" presId="urn:microsoft.com/office/officeart/2011/layout/CircleProcess"/>
    <dgm:cxn modelId="{A6A54D4B-5837-479A-B9A7-32C2D886465D}" type="presParOf" srcId="{B5179297-5811-4ADC-BFDD-D209BA475FFA}" destId="{A92B5BAC-C2E7-4ED6-B478-2F9184B66D1F}" srcOrd="5" destOrd="0" presId="urn:microsoft.com/office/officeart/2011/layout/CircleProcess"/>
    <dgm:cxn modelId="{DFA0E4D6-4F13-4D73-A8FC-7FFB2F8FFE55}" type="presParOf" srcId="{A92B5BAC-C2E7-4ED6-B478-2F9184B66D1F}" destId="{54D2077B-E34A-44C1-9BFC-7530D23843E0}" srcOrd="0" destOrd="0" presId="urn:microsoft.com/office/officeart/2011/layout/CircleProcess"/>
    <dgm:cxn modelId="{5FD489C2-8A24-4ACE-AAD9-F39B7D47DD7C}" type="presParOf" srcId="{B5179297-5811-4ADC-BFDD-D209BA475FFA}" destId="{97115297-912A-4321-9F0C-268CC43FBEA3}" srcOrd="6" destOrd="0" presId="urn:microsoft.com/office/officeart/2011/layout/CircleProcess"/>
    <dgm:cxn modelId="{0F475EEC-0A5E-4797-86C2-C1916AAF1268}" type="presParOf" srcId="{B5179297-5811-4ADC-BFDD-D209BA475FFA}" destId="{EE670BDE-3C7A-4DF4-BD6C-B9A48FE2C58C}" srcOrd="7" destOrd="0" presId="urn:microsoft.com/office/officeart/2011/layout/CircleProcess"/>
    <dgm:cxn modelId="{AF6837BE-DEA8-40EA-9E9B-8C8BE727F3D2}" type="presParOf" srcId="{B5179297-5811-4ADC-BFDD-D209BA475FFA}" destId="{118F6534-B87A-45BC-9E55-DA9BFA9D2F5C}" srcOrd="8" destOrd="0" presId="urn:microsoft.com/office/officeart/2011/layout/CircleProcess"/>
    <dgm:cxn modelId="{19F155F0-1AE3-4A54-B70E-16720133BD6E}" type="presParOf" srcId="{118F6534-B87A-45BC-9E55-DA9BFA9D2F5C}" destId="{C964D21F-090D-4E1F-840A-D1DE8F4B1ABD}" srcOrd="0" destOrd="0" presId="urn:microsoft.com/office/officeart/2011/layout/CircleProcess"/>
    <dgm:cxn modelId="{C4DEF571-E63C-42EE-8BD7-97BDB2E7288E}" type="presParOf" srcId="{B5179297-5811-4ADC-BFDD-D209BA475FFA}" destId="{B27AEFFD-A0C3-45AC-BB1C-4F87DAB22545}" srcOrd="9" destOrd="0" presId="urn:microsoft.com/office/officeart/2011/layout/CircleProcess"/>
    <dgm:cxn modelId="{72FFD508-76D9-43FD-BD22-7D172B8D1D1F}" type="presParOf" srcId="{B27AEFFD-A0C3-45AC-BB1C-4F87DAB22545}" destId="{D98E3301-AF5D-4078-92C7-C5D9A3B03163}" srcOrd="0" destOrd="0" presId="urn:microsoft.com/office/officeart/2011/layout/CircleProcess"/>
    <dgm:cxn modelId="{EDF87B7C-DA7E-4F94-92ED-BDB88D26A806}" type="presParOf" srcId="{B5179297-5811-4ADC-BFDD-D209BA475FFA}" destId="{7F9BE046-0D88-4606-8F09-308B4F6C0FB7}" srcOrd="10" destOrd="0" presId="urn:microsoft.com/office/officeart/2011/layout/CircleProcess"/>
    <dgm:cxn modelId="{B99EFEB3-B7BC-4C00-864F-299C194FBED0}" type="presParOf" srcId="{B5179297-5811-4ADC-BFDD-D209BA475FFA}" destId="{35BAD701-509A-40C3-8A6C-6830AB2E7611}" srcOrd="11" destOrd="0" presId="urn:microsoft.com/office/officeart/2011/layout/CircleProcess"/>
    <dgm:cxn modelId="{D2825302-036A-40B1-82FA-B2DBF970DDD1}" type="presParOf" srcId="{B5179297-5811-4ADC-BFDD-D209BA475FFA}" destId="{844233DF-625D-4D8D-8987-97762A34038A}" srcOrd="12" destOrd="0" presId="urn:microsoft.com/office/officeart/2011/layout/CircleProcess"/>
    <dgm:cxn modelId="{BCB26791-778C-48D9-A81D-342A372C8021}" type="presParOf" srcId="{844233DF-625D-4D8D-8987-97762A34038A}" destId="{4D604F8F-EC81-4569-AC72-09D4221ECA91}" srcOrd="0" destOrd="0" presId="urn:microsoft.com/office/officeart/2011/layout/CircleProcess"/>
    <dgm:cxn modelId="{99A19586-AAB5-4855-9873-6D063B0FF3A6}" type="presParOf" srcId="{B5179297-5811-4ADC-BFDD-D209BA475FFA}" destId="{BEA64626-02F6-400D-8765-05930DAFDB28}" srcOrd="13" destOrd="0" presId="urn:microsoft.com/office/officeart/2011/layout/CircleProcess"/>
    <dgm:cxn modelId="{7756AC1B-B477-42AD-A91D-FCC43DA6E308}" type="presParOf" srcId="{BEA64626-02F6-400D-8765-05930DAFDB28}" destId="{F60A18D3-8631-41F6-8CA4-422D2A3C121C}" srcOrd="0" destOrd="0" presId="urn:microsoft.com/office/officeart/2011/layout/CircleProcess"/>
    <dgm:cxn modelId="{9654A8D0-F2DC-4A78-AF3D-8D2AC553959A}" type="presParOf" srcId="{B5179297-5811-4ADC-BFDD-D209BA475FFA}" destId="{6E902B99-6AFF-4AE3-8790-D4620BBB792B}" srcOrd="14" destOrd="0" presId="urn:microsoft.com/office/officeart/2011/layout/CircleProcess"/>
    <dgm:cxn modelId="{9C038A1C-7E57-460B-80AB-8D823BAD5E19}" type="presParOf" srcId="{B5179297-5811-4ADC-BFDD-D209BA475FFA}" destId="{15BC8C8A-9184-425A-9540-5A1E8048D988}" srcOrd="15" destOrd="0" presId="urn:microsoft.com/office/officeart/2011/layout/CircleProcess"/>
    <dgm:cxn modelId="{1657A7A3-8F04-4FBC-8EED-D6D0D6014004}" type="presParOf" srcId="{B5179297-5811-4ADC-BFDD-D209BA475FFA}" destId="{F1DD310E-A349-441B-B60F-6335E8B70C79}" srcOrd="16" destOrd="0" presId="urn:microsoft.com/office/officeart/2011/layout/CircleProcess"/>
    <dgm:cxn modelId="{B88E2835-B5D0-44D4-9F56-315C6B44145C}" type="presParOf" srcId="{F1DD310E-A349-441B-B60F-6335E8B70C79}" destId="{BE79BA0A-976C-4394-980A-17FB4FB9D70B}" srcOrd="0" destOrd="0" presId="urn:microsoft.com/office/officeart/2011/layout/CircleProcess"/>
    <dgm:cxn modelId="{20FE49E6-8D2D-4A49-B8D4-D25874A90E34}" type="presParOf" srcId="{B5179297-5811-4ADC-BFDD-D209BA475FFA}" destId="{5C5BE53B-FF32-4E30-BCF3-82919700AEE7}" srcOrd="17" destOrd="0" presId="urn:microsoft.com/office/officeart/2011/layout/CircleProcess"/>
    <dgm:cxn modelId="{ED9C19D8-7EA0-4A8C-B8C8-1653B5582B7F}" type="presParOf" srcId="{5C5BE53B-FF32-4E30-BCF3-82919700AEE7}" destId="{92C2BD13-B523-4E12-AF6F-6FB53F740EF8}" srcOrd="0" destOrd="0" presId="urn:microsoft.com/office/officeart/2011/layout/CircleProcess"/>
    <dgm:cxn modelId="{9D484D24-AB7A-4F39-AB73-32639C332A88}" type="presParOf" srcId="{B5179297-5811-4ADC-BFDD-D209BA475FFA}" destId="{7E23F519-EEB9-4761-B5D0-C236E5897E47}" srcOrd="18" destOrd="0" presId="urn:microsoft.com/office/officeart/2011/layout/CircleProcess"/>
    <dgm:cxn modelId="{4F7D1CB3-1466-4E39-BAFA-329165088EC8}" type="presParOf" srcId="{B5179297-5811-4ADC-BFDD-D209BA475FFA}" destId="{1408094F-6D4C-44F2-900A-504D29F34752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CEBB7-68AF-42C1-8D89-2F294EFAF2C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02FA9B-4EE4-4243-A4F9-2E78D3275215}">
      <dgm:prSet phldrT="[Text]"/>
      <dgm:spPr/>
      <dgm:t>
        <a:bodyPr/>
        <a:lstStyle/>
        <a:p>
          <a:r>
            <a:rPr lang="en-US" dirty="0"/>
            <a:t>For preforming ETL(Extracting, Transforming, Loading) on data</a:t>
          </a:r>
        </a:p>
      </dgm:t>
    </dgm:pt>
    <dgm:pt modelId="{A0963ECF-7F03-42B5-B2BF-9582989E1749}" type="parTrans" cxnId="{17FE57CB-F706-4492-BD5C-5E43655185D2}">
      <dgm:prSet/>
      <dgm:spPr/>
      <dgm:t>
        <a:bodyPr/>
        <a:lstStyle/>
        <a:p>
          <a:endParaRPr lang="en-US"/>
        </a:p>
      </dgm:t>
    </dgm:pt>
    <dgm:pt modelId="{9148CCFD-33DE-4D83-BB6F-F09F8F3D4E32}" type="sibTrans" cxnId="{17FE57CB-F706-4492-BD5C-5E43655185D2}">
      <dgm:prSet/>
      <dgm:spPr/>
      <dgm:t>
        <a:bodyPr/>
        <a:lstStyle/>
        <a:p>
          <a:endParaRPr lang="en-US"/>
        </a:p>
      </dgm:t>
    </dgm:pt>
    <dgm:pt modelId="{E4ED043A-034A-4199-850B-AB8497D2C07E}">
      <dgm:prSet phldrT="[Text]"/>
      <dgm:spPr/>
      <dgm:t>
        <a:bodyPr/>
        <a:lstStyle/>
        <a:p>
          <a:r>
            <a:rPr lang="en-US" dirty="0"/>
            <a:t>Utilizing </a:t>
          </a:r>
          <a:r>
            <a:rPr lang="en-US" dirty="0" err="1"/>
            <a:t>MLlib</a:t>
          </a:r>
          <a:r>
            <a:rPr lang="en-US" dirty="0"/>
            <a:t> for training the model and generating predictions.</a:t>
          </a:r>
        </a:p>
      </dgm:t>
    </dgm:pt>
    <dgm:pt modelId="{0E799642-E96E-4281-BCF9-49BA0198AF46}" type="parTrans" cxnId="{1B3D10C4-EE44-4B73-B8B2-31B4FD19C775}">
      <dgm:prSet/>
      <dgm:spPr/>
      <dgm:t>
        <a:bodyPr/>
        <a:lstStyle/>
        <a:p>
          <a:endParaRPr lang="en-US"/>
        </a:p>
      </dgm:t>
    </dgm:pt>
    <dgm:pt modelId="{57F8F02C-7F61-48FF-A9F4-B60C5482AD1E}" type="sibTrans" cxnId="{1B3D10C4-EE44-4B73-B8B2-31B4FD19C775}">
      <dgm:prSet/>
      <dgm:spPr/>
      <dgm:t>
        <a:bodyPr/>
        <a:lstStyle/>
        <a:p>
          <a:endParaRPr lang="en-US"/>
        </a:p>
      </dgm:t>
    </dgm:pt>
    <dgm:pt modelId="{06819A2F-FE79-44CB-B092-843B59A0FEDB}" type="pres">
      <dgm:prSet presAssocID="{0E7CEBB7-68AF-42C1-8D89-2F294EFAF2CD}" presName="Name0" presStyleCnt="0">
        <dgm:presLayoutVars>
          <dgm:dir/>
          <dgm:resizeHandles val="exact"/>
        </dgm:presLayoutVars>
      </dgm:prSet>
      <dgm:spPr/>
    </dgm:pt>
    <dgm:pt modelId="{FE11BA6A-83D4-48A9-AC65-F56F5A2CB377}" type="pres">
      <dgm:prSet presAssocID="{6302FA9B-4EE4-4243-A4F9-2E78D3275215}" presName="composite" presStyleCnt="0"/>
      <dgm:spPr/>
    </dgm:pt>
    <dgm:pt modelId="{EEE99770-AA70-4DEE-ADE0-F21B992DA7B4}" type="pres">
      <dgm:prSet presAssocID="{6302FA9B-4EE4-4243-A4F9-2E78D3275215}" presName="rect1" presStyleLbl="bgImgPlac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</dgm:spPr>
    </dgm:pt>
    <dgm:pt modelId="{3EEE7BA3-A1B9-47F5-8730-009C76622F4A}" type="pres">
      <dgm:prSet presAssocID="{6302FA9B-4EE4-4243-A4F9-2E78D3275215}" presName="wedgeRectCallout1" presStyleLbl="node1" presStyleIdx="0" presStyleCnt="2">
        <dgm:presLayoutVars>
          <dgm:bulletEnabled val="1"/>
        </dgm:presLayoutVars>
      </dgm:prSet>
      <dgm:spPr/>
    </dgm:pt>
    <dgm:pt modelId="{8D3EFF16-AB90-45AC-9580-50EDF8FC45A1}" type="pres">
      <dgm:prSet presAssocID="{9148CCFD-33DE-4D83-BB6F-F09F8F3D4E32}" presName="sibTrans" presStyleCnt="0"/>
      <dgm:spPr/>
    </dgm:pt>
    <dgm:pt modelId="{2C95AE7B-699D-4D48-9731-461348672341}" type="pres">
      <dgm:prSet presAssocID="{E4ED043A-034A-4199-850B-AB8497D2C07E}" presName="composite" presStyleCnt="0"/>
      <dgm:spPr/>
    </dgm:pt>
    <dgm:pt modelId="{DAAE971A-53A0-49FF-A16E-2530320F680B}" type="pres">
      <dgm:prSet presAssocID="{E4ED043A-034A-4199-850B-AB8497D2C07E}" presName="rect1" presStyleLbl="bgImgPlac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</dgm:spPr>
    </dgm:pt>
    <dgm:pt modelId="{763CACF8-8A13-426B-9B9A-15347280A70E}" type="pres">
      <dgm:prSet presAssocID="{E4ED043A-034A-4199-850B-AB8497D2C07E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87F8760E-A4AD-4C9C-BE44-E0E7AC7F3AF9}" type="presOf" srcId="{6302FA9B-4EE4-4243-A4F9-2E78D3275215}" destId="{3EEE7BA3-A1B9-47F5-8730-009C76622F4A}" srcOrd="0" destOrd="0" presId="urn:microsoft.com/office/officeart/2008/layout/BendingPictureCaptionList"/>
    <dgm:cxn modelId="{D774A037-DAB7-4D19-ADAE-B4AEC0B22A0A}" type="presOf" srcId="{E4ED043A-034A-4199-850B-AB8497D2C07E}" destId="{763CACF8-8A13-426B-9B9A-15347280A70E}" srcOrd="0" destOrd="0" presId="urn:microsoft.com/office/officeart/2008/layout/BendingPictureCaptionList"/>
    <dgm:cxn modelId="{1B3D10C4-EE44-4B73-B8B2-31B4FD19C775}" srcId="{0E7CEBB7-68AF-42C1-8D89-2F294EFAF2CD}" destId="{E4ED043A-034A-4199-850B-AB8497D2C07E}" srcOrd="1" destOrd="0" parTransId="{0E799642-E96E-4281-BCF9-49BA0198AF46}" sibTransId="{57F8F02C-7F61-48FF-A9F4-B60C5482AD1E}"/>
    <dgm:cxn modelId="{17FE57CB-F706-4492-BD5C-5E43655185D2}" srcId="{0E7CEBB7-68AF-42C1-8D89-2F294EFAF2CD}" destId="{6302FA9B-4EE4-4243-A4F9-2E78D3275215}" srcOrd="0" destOrd="0" parTransId="{A0963ECF-7F03-42B5-B2BF-9582989E1749}" sibTransId="{9148CCFD-33DE-4D83-BB6F-F09F8F3D4E32}"/>
    <dgm:cxn modelId="{15E8E8D1-9221-448D-93F3-1230BB086668}" type="presOf" srcId="{0E7CEBB7-68AF-42C1-8D89-2F294EFAF2CD}" destId="{06819A2F-FE79-44CB-B092-843B59A0FEDB}" srcOrd="0" destOrd="0" presId="urn:microsoft.com/office/officeart/2008/layout/BendingPictureCaptionList"/>
    <dgm:cxn modelId="{C10481F9-CD28-4D90-8991-A76E02E177AD}" type="presParOf" srcId="{06819A2F-FE79-44CB-B092-843B59A0FEDB}" destId="{FE11BA6A-83D4-48A9-AC65-F56F5A2CB377}" srcOrd="0" destOrd="0" presId="urn:microsoft.com/office/officeart/2008/layout/BendingPictureCaptionList"/>
    <dgm:cxn modelId="{0D125EAD-80BB-4EE1-823E-CED75B74C3FF}" type="presParOf" srcId="{FE11BA6A-83D4-48A9-AC65-F56F5A2CB377}" destId="{EEE99770-AA70-4DEE-ADE0-F21B992DA7B4}" srcOrd="0" destOrd="0" presId="urn:microsoft.com/office/officeart/2008/layout/BendingPictureCaptionList"/>
    <dgm:cxn modelId="{BDCEC36B-3CA4-42ED-9E73-4612D1C16469}" type="presParOf" srcId="{FE11BA6A-83D4-48A9-AC65-F56F5A2CB377}" destId="{3EEE7BA3-A1B9-47F5-8730-009C76622F4A}" srcOrd="1" destOrd="0" presId="urn:microsoft.com/office/officeart/2008/layout/BendingPictureCaptionList"/>
    <dgm:cxn modelId="{AEDAB4A2-4421-41BE-B0C7-716846FA94C0}" type="presParOf" srcId="{06819A2F-FE79-44CB-B092-843B59A0FEDB}" destId="{8D3EFF16-AB90-45AC-9580-50EDF8FC45A1}" srcOrd="1" destOrd="0" presId="urn:microsoft.com/office/officeart/2008/layout/BendingPictureCaptionList"/>
    <dgm:cxn modelId="{200EB1D0-B07D-484E-9929-939D06E80C68}" type="presParOf" srcId="{06819A2F-FE79-44CB-B092-843B59A0FEDB}" destId="{2C95AE7B-699D-4D48-9731-461348672341}" srcOrd="2" destOrd="0" presId="urn:microsoft.com/office/officeart/2008/layout/BendingPictureCaptionList"/>
    <dgm:cxn modelId="{5F30FE7E-1654-47B1-B8CD-C48A94873B28}" type="presParOf" srcId="{2C95AE7B-699D-4D48-9731-461348672341}" destId="{DAAE971A-53A0-49FF-A16E-2530320F680B}" srcOrd="0" destOrd="0" presId="urn:microsoft.com/office/officeart/2008/layout/BendingPictureCaptionList"/>
    <dgm:cxn modelId="{19C52723-C382-4872-9697-09EA2F7C7BB5}" type="presParOf" srcId="{2C95AE7B-699D-4D48-9731-461348672341}" destId="{763CACF8-8A13-426B-9B9A-15347280A70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E5305-AFF1-4956-AF22-B271742A9A65}">
      <dsp:nvSpPr>
        <dsp:cNvPr id="0" name=""/>
        <dsp:cNvSpPr/>
      </dsp:nvSpPr>
      <dsp:spPr>
        <a:xfrm>
          <a:off x="6930147" y="869702"/>
          <a:ext cx="1575505" cy="1575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B4910-A51E-48C6-A546-963F4A2FB18F}">
      <dsp:nvSpPr>
        <dsp:cNvPr id="0" name=""/>
        <dsp:cNvSpPr/>
      </dsp:nvSpPr>
      <dsp:spPr>
        <a:xfrm>
          <a:off x="698213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</a:p>
      </dsp:txBody>
      <dsp:txXfrm>
        <a:off x="7192591" y="1132376"/>
        <a:ext cx="1050616" cy="1050416"/>
      </dsp:txXfrm>
    </dsp:sp>
    <dsp:sp modelId="{2812726B-4661-4164-B371-A67A0BA8A7DD}">
      <dsp:nvSpPr>
        <dsp:cNvPr id="0" name=""/>
        <dsp:cNvSpPr/>
      </dsp:nvSpPr>
      <dsp:spPr>
        <a:xfrm>
          <a:off x="698213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Predicting if applicant will default or not</a:t>
          </a:r>
        </a:p>
      </dsp:txBody>
      <dsp:txXfrm>
        <a:off x="6982132" y="2474498"/>
        <a:ext cx="1470695" cy="863780"/>
      </dsp:txXfrm>
    </dsp:sp>
    <dsp:sp modelId="{8FEFB11D-DA45-49F7-80F6-846459538428}">
      <dsp:nvSpPr>
        <dsp:cNvPr id="0" name=""/>
        <dsp:cNvSpPr/>
      </dsp:nvSpPr>
      <dsp:spPr>
        <a:xfrm rot="2700000">
          <a:off x="5301070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2077B-E34A-44C1-9BFC-7530D23843E0}">
      <dsp:nvSpPr>
        <dsp:cNvPr id="0" name=""/>
        <dsp:cNvSpPr/>
      </dsp:nvSpPr>
      <dsp:spPr>
        <a:xfrm>
          <a:off x="5354641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Cross-Validation</a:t>
          </a:r>
        </a:p>
      </dsp:txBody>
      <dsp:txXfrm>
        <a:off x="5564261" y="1132376"/>
        <a:ext cx="1050616" cy="1050416"/>
      </dsp:txXfrm>
    </dsp:sp>
    <dsp:sp modelId="{97115297-912A-4321-9F0C-268CC43FBEA3}">
      <dsp:nvSpPr>
        <dsp:cNvPr id="0" name=""/>
        <dsp:cNvSpPr/>
      </dsp:nvSpPr>
      <dsp:spPr>
        <a:xfrm>
          <a:off x="5354641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Validating the model using cross validation</a:t>
          </a:r>
        </a:p>
      </dsp:txBody>
      <dsp:txXfrm>
        <a:off x="5354641" y="2474498"/>
        <a:ext cx="1470695" cy="863780"/>
      </dsp:txXfrm>
    </dsp:sp>
    <dsp:sp modelId="{C964D21F-090D-4E1F-840A-D1DE8F4B1ABD}">
      <dsp:nvSpPr>
        <dsp:cNvPr id="0" name=""/>
        <dsp:cNvSpPr/>
      </dsp:nvSpPr>
      <dsp:spPr>
        <a:xfrm rot="2700000">
          <a:off x="3673578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E3301-AF5D-4078-92C7-C5D9A3B03163}">
      <dsp:nvSpPr>
        <dsp:cNvPr id="0" name=""/>
        <dsp:cNvSpPr/>
      </dsp:nvSpPr>
      <dsp:spPr>
        <a:xfrm>
          <a:off x="372631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>
        <a:off x="3935932" y="1132376"/>
        <a:ext cx="1050616" cy="1050416"/>
      </dsp:txXfrm>
    </dsp:sp>
    <dsp:sp modelId="{7F9BE046-0D88-4606-8F09-308B4F6C0FB7}">
      <dsp:nvSpPr>
        <dsp:cNvPr id="0" name=""/>
        <dsp:cNvSpPr/>
      </dsp:nvSpPr>
      <dsp:spPr>
        <a:xfrm>
          <a:off x="372631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Training Machine learning models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Evaluating multiple models</a:t>
          </a:r>
        </a:p>
      </dsp:txBody>
      <dsp:txXfrm>
        <a:off x="3726312" y="2474498"/>
        <a:ext cx="1470695" cy="863780"/>
      </dsp:txXfrm>
    </dsp:sp>
    <dsp:sp modelId="{4D604F8F-EC81-4569-AC72-09D4221ECA91}">
      <dsp:nvSpPr>
        <dsp:cNvPr id="0" name=""/>
        <dsp:cNvSpPr/>
      </dsp:nvSpPr>
      <dsp:spPr>
        <a:xfrm rot="2700000">
          <a:off x="2045249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A18D3-8631-41F6-8CA4-422D2A3C121C}">
      <dsp:nvSpPr>
        <dsp:cNvPr id="0" name=""/>
        <dsp:cNvSpPr/>
      </dsp:nvSpPr>
      <dsp:spPr>
        <a:xfrm>
          <a:off x="209798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ETL</a:t>
          </a:r>
        </a:p>
      </dsp:txBody>
      <dsp:txXfrm>
        <a:off x="2308441" y="1132376"/>
        <a:ext cx="1050616" cy="1050416"/>
      </dsp:txXfrm>
    </dsp:sp>
    <dsp:sp modelId="{6E902B99-6AFF-4AE3-8790-D4620BBB792B}">
      <dsp:nvSpPr>
        <dsp:cNvPr id="0" name=""/>
        <dsp:cNvSpPr/>
      </dsp:nvSpPr>
      <dsp:spPr>
        <a:xfrm>
          <a:off x="209798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Extract Transform Load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2097982" y="2474498"/>
        <a:ext cx="1470695" cy="863780"/>
      </dsp:txXfrm>
    </dsp:sp>
    <dsp:sp modelId="{BE79BA0A-976C-4394-980A-17FB4FB9D70B}">
      <dsp:nvSpPr>
        <dsp:cNvPr id="0" name=""/>
        <dsp:cNvSpPr/>
      </dsp:nvSpPr>
      <dsp:spPr>
        <a:xfrm rot="2700000">
          <a:off x="416919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2BD13-B523-4E12-AF6F-6FB53F740EF8}">
      <dsp:nvSpPr>
        <dsp:cNvPr id="0" name=""/>
        <dsp:cNvSpPr/>
      </dsp:nvSpPr>
      <dsp:spPr>
        <a:xfrm>
          <a:off x="46965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</a:t>
          </a:r>
        </a:p>
      </dsp:txBody>
      <dsp:txXfrm>
        <a:off x="680111" y="1132376"/>
        <a:ext cx="1050616" cy="1050416"/>
      </dsp:txXfrm>
    </dsp:sp>
    <dsp:sp modelId="{7E23F519-EEB9-4761-B5D0-C236E5897E47}">
      <dsp:nvSpPr>
        <dsp:cNvPr id="0" name=""/>
        <dsp:cNvSpPr/>
      </dsp:nvSpPr>
      <dsp:spPr>
        <a:xfrm>
          <a:off x="46965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files containing loan applications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EDA</a:t>
          </a:r>
        </a:p>
      </dsp:txBody>
      <dsp:txXfrm>
        <a:off x="469652" y="2474498"/>
        <a:ext cx="1470695" cy="863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99770-AA70-4DEE-ADE0-F21B992DA7B4}">
      <dsp:nvSpPr>
        <dsp:cNvPr id="0" name=""/>
        <dsp:cNvSpPr/>
      </dsp:nvSpPr>
      <dsp:spPr>
        <a:xfrm>
          <a:off x="606" y="833320"/>
          <a:ext cx="2363908" cy="189112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E7BA3-A1B9-47F5-8730-009C76622F4A}">
      <dsp:nvSpPr>
        <dsp:cNvPr id="0" name=""/>
        <dsp:cNvSpPr/>
      </dsp:nvSpPr>
      <dsp:spPr>
        <a:xfrm>
          <a:off x="213357" y="2535334"/>
          <a:ext cx="2103878" cy="6618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preforming ETL(Extracting, Transforming, Loading) on data</a:t>
          </a:r>
        </a:p>
      </dsp:txBody>
      <dsp:txXfrm>
        <a:off x="213357" y="2535334"/>
        <a:ext cx="2103878" cy="661894"/>
      </dsp:txXfrm>
    </dsp:sp>
    <dsp:sp modelId="{DAAE971A-53A0-49FF-A16E-2530320F680B}">
      <dsp:nvSpPr>
        <dsp:cNvPr id="0" name=""/>
        <dsp:cNvSpPr/>
      </dsp:nvSpPr>
      <dsp:spPr>
        <a:xfrm>
          <a:off x="2600905" y="833320"/>
          <a:ext cx="2363908" cy="189112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CACF8-8A13-426B-9B9A-15347280A70E}">
      <dsp:nvSpPr>
        <dsp:cNvPr id="0" name=""/>
        <dsp:cNvSpPr/>
      </dsp:nvSpPr>
      <dsp:spPr>
        <a:xfrm>
          <a:off x="2813657" y="2535334"/>
          <a:ext cx="2103878" cy="6618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Utilizing </a:t>
          </a:r>
          <a:r>
            <a:rPr lang="en-US" sz="1100" kern="1200" dirty="0" err="1"/>
            <a:t>MLlib</a:t>
          </a:r>
          <a:r>
            <a:rPr lang="en-US" sz="1100" kern="1200" dirty="0"/>
            <a:t> for training the model and generating predictions.</a:t>
          </a:r>
        </a:p>
      </dsp:txBody>
      <dsp:txXfrm>
        <a:off x="2813657" y="2535334"/>
        <a:ext cx="2103878" cy="661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C879-3639-46DD-8A76-14CF9502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fontAlgn="base"/>
            <a:r>
              <a:rPr lang="en-US" sz="4400" dirty="0"/>
              <a:t>Credit Default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F5434-1C23-4E79-927C-C5A1ADD2A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Plan</a:t>
            </a:r>
          </a:p>
          <a:p>
            <a:r>
              <a:rPr lang="en-US" dirty="0"/>
              <a:t>Contributors: Ninad Subhedar and Vaishali Tripathi</a:t>
            </a:r>
          </a:p>
          <a:p>
            <a:r>
              <a:rPr lang="en-US" dirty="0"/>
              <a:t>Team No.: 5</a:t>
            </a:r>
          </a:p>
        </p:txBody>
      </p:sp>
    </p:spTree>
    <p:extLst>
      <p:ext uri="{BB962C8B-B14F-4D97-AF65-F5344CB8AC3E}">
        <p14:creationId xmlns:p14="http://schemas.microsoft.com/office/powerpoint/2010/main" val="15625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2B0B-9CF0-4EBC-8DB2-B8D7D6A4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D30-26F1-4D0E-84FB-BBB0D82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Given a loan application we need to predict if the applicant will be able to repay the loan.</a:t>
            </a:r>
          </a:p>
          <a:p>
            <a:pPr>
              <a:lnSpc>
                <a:spcPct val="200000"/>
              </a:lnSpc>
            </a:pPr>
            <a:r>
              <a:rPr lang="en-US" dirty="0"/>
              <a:t>The application will contain details that describe the features about the  applicant like the income, family details and many more.</a:t>
            </a:r>
          </a:p>
          <a:p>
            <a:pPr>
              <a:lnSpc>
                <a:spcPct val="200000"/>
              </a:lnSpc>
            </a:pPr>
            <a:r>
              <a:rPr lang="en-US" dirty="0"/>
              <a:t>The output of the system will be a prediction if the applicant will default on the loan.</a:t>
            </a:r>
          </a:p>
        </p:txBody>
      </p:sp>
    </p:spTree>
    <p:extLst>
      <p:ext uri="{BB962C8B-B14F-4D97-AF65-F5344CB8AC3E}">
        <p14:creationId xmlns:p14="http://schemas.microsoft.com/office/powerpoint/2010/main" val="228290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03E-656D-48D0-8C21-DF8501DD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2EA3-3F7D-4094-AC57-698C81D8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combination of multiple data files </a:t>
            </a:r>
          </a:p>
          <a:p>
            <a:pPr lvl="1"/>
            <a:r>
              <a:rPr lang="en-US" dirty="0"/>
              <a:t>Application file</a:t>
            </a:r>
          </a:p>
          <a:p>
            <a:pPr lvl="1"/>
            <a:r>
              <a:rPr lang="en-US" dirty="0"/>
              <a:t>Bureau and bureau balance files</a:t>
            </a:r>
          </a:p>
          <a:p>
            <a:pPr lvl="1"/>
            <a:r>
              <a:rPr lang="en-US" dirty="0"/>
              <a:t>POS cash balance file</a:t>
            </a:r>
          </a:p>
          <a:p>
            <a:pPr lvl="1"/>
            <a:r>
              <a:rPr lang="en-US" dirty="0"/>
              <a:t>Credit card balance file</a:t>
            </a:r>
          </a:p>
          <a:p>
            <a:pPr lvl="1"/>
            <a:r>
              <a:rPr lang="en-US" dirty="0"/>
              <a:t>Previous application file</a:t>
            </a:r>
          </a:p>
          <a:p>
            <a:pPr lvl="1"/>
            <a:r>
              <a:rPr lang="en-US" dirty="0"/>
              <a:t>Installments payments file</a:t>
            </a:r>
          </a:p>
          <a:p>
            <a:pPr lvl="1"/>
            <a:endParaRPr lang="en-US" dirty="0"/>
          </a:p>
          <a:p>
            <a:r>
              <a:rPr lang="en-US" dirty="0"/>
              <a:t>Source: https://www.kaggle.com/c/home-credit-default-risk/data</a:t>
            </a:r>
          </a:p>
        </p:txBody>
      </p:sp>
    </p:spTree>
    <p:extLst>
      <p:ext uri="{BB962C8B-B14F-4D97-AF65-F5344CB8AC3E}">
        <p14:creationId xmlns:p14="http://schemas.microsoft.com/office/powerpoint/2010/main" val="326932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5C1-4203-4532-9AF7-14FF5E5A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DE783F78-067C-4EB6-B1CB-B95B5081F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4" y="1527756"/>
            <a:ext cx="7353429" cy="47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5EBC-25EC-4A94-B46F-E80B3AE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82CBA9-697E-497E-A09B-AFEFB9DB9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24125"/>
              </p:ext>
            </p:extLst>
          </p:nvPr>
        </p:nvGraphicFramePr>
        <p:xfrm>
          <a:off x="677334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9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20EC-5C7B-42CA-8DC5-EA6D5FB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EA13524-A7E5-4262-A1F1-BAFC90CCF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924923"/>
              </p:ext>
            </p:extLst>
          </p:nvPr>
        </p:nvGraphicFramePr>
        <p:xfrm>
          <a:off x="2492958" y="1930400"/>
          <a:ext cx="4965420" cy="40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73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CDB9-2A40-4363-B0A9-BDE1375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1BAD-9A7E-4104-B46E-A4A01B74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Week 1 – Exploratory Data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Week 2 – Designing High level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Week 3 – Designing ETL Logic In Scala</a:t>
            </a:r>
          </a:p>
          <a:p>
            <a:pPr>
              <a:lnSpc>
                <a:spcPct val="200000"/>
              </a:lnSpc>
            </a:pPr>
            <a:r>
              <a:rPr lang="en-US" dirty="0"/>
              <a:t>Week 4 – Designing ML Logic for training prediction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Week 5 – Testing and cross Validating the models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7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BFB-6CCD-4258-A713-04F85EB1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3AEB-425E-42B8-84AB-0C749124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ETL layer should combine the multiple data sources</a:t>
            </a:r>
          </a:p>
          <a:p>
            <a:pPr>
              <a:lnSpc>
                <a:spcPct val="200000"/>
              </a:lnSpc>
            </a:pPr>
            <a:r>
              <a:rPr lang="en-US" dirty="0"/>
              <a:t>The ETL layer should handle null/blank data effectively.</a:t>
            </a:r>
          </a:p>
          <a:p>
            <a:pPr>
              <a:lnSpc>
                <a:spcPct val="200000"/>
              </a:lnSpc>
            </a:pPr>
            <a:r>
              <a:rPr lang="en-US" dirty="0"/>
              <a:t>The AUC for the ML Model should not drop below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3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87FF-7DEE-40E8-A56F-F70D9469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E6F4-0F00-405E-81C5-2FC01D311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951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1134</TotalTime>
  <Words>263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Credit Default Risk Prediction</vt:lpstr>
      <vt:lpstr>Use Case</vt:lpstr>
      <vt:lpstr>Data</vt:lpstr>
      <vt:lpstr>Data</vt:lpstr>
      <vt:lpstr>Methodology</vt:lpstr>
      <vt:lpstr>Tools</vt:lpstr>
      <vt:lpstr>Milestones</vt:lpstr>
      <vt:lpstr>Acceptance criteria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</dc:title>
  <dc:creator>Ninad Subhedar</dc:creator>
  <cp:lastModifiedBy>Ninad Subhedar</cp:lastModifiedBy>
  <cp:revision>30</cp:revision>
  <dcterms:created xsi:type="dcterms:W3CDTF">2019-03-17T19:09:07Z</dcterms:created>
  <dcterms:modified xsi:type="dcterms:W3CDTF">2019-03-18T14:03:47Z</dcterms:modified>
</cp:coreProperties>
</file>