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431440"/>
              </p:ext>
            </p:extLst>
          </p:nvPr>
        </p:nvGraphicFramePr>
        <p:xfrm>
          <a:off x="1113905" y="1742440"/>
          <a:ext cx="9210502" cy="395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074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3214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61214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712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85891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02-02-2024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06PM – 07PM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600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09-02-2024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06PM – 07PM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60087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16-02-2024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06PM – 07PM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85839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23-02-2024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06PM – 07PM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614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01-03-2024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06PM – 07PM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138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Dipti Sinha</cp:lastModifiedBy>
  <cp:revision>27</cp:revision>
  <dcterms:created xsi:type="dcterms:W3CDTF">2022-01-08T11:53:28Z</dcterms:created>
  <dcterms:modified xsi:type="dcterms:W3CDTF">2024-02-02T11:30:54Z</dcterms:modified>
</cp:coreProperties>
</file>