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08486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198096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525926737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3329770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2759972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36050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1427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73331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640120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025DC4-FE54-A820-342B-FE9E9861DA6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4FC764-B105-477D-50BB-7389BB74186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39C29F-9D1F-61CC-0188-2455502EB3F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B75402-CC9A-442C-63FE-0CEAB88BBA9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DCE609-5309-9595-0542-3F588047483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882933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0338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1130420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2585014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151166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2087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18882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174166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1070482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53114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64102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3318901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359733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6377926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386711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7756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120413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7719467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5279493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387281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413756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001623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8934877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6053772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703698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1247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4134359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4543738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045405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605888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462329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833217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57837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7323741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5219832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556777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1935256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575595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3946519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4971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3600584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8519182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8400755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9449540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9897478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62010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74638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0974268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1677792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9012154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2700761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195465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3503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30686356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7717664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6905839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2021512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583890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00760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817802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177840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2095860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9249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769096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MoneyTalks 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495292917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534774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3374" y="2316162"/>
            <a:ext cx="8558791" cy="3586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8595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 all like ‘Money’</a:t>
            </a:r>
            <a:endParaRPr/>
          </a:p>
        </p:txBody>
      </p:sp>
      <p:sp>
        <p:nvSpPr>
          <p:cNvPr id="68991178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We all like money but sometimes we wonder where our money ends up. How did I go from having money, to having some money then having no money (┬┬﹏┬┬)</a:t>
            </a:r>
            <a:endParaRPr/>
          </a:p>
          <a:p>
            <a:pPr>
              <a:defRPr/>
            </a:pPr>
            <a:r>
              <a:rPr/>
              <a:t>Intentionally spending money is a must but sometimes we just look at our current balance and wonder how did my finances end up like that.</a:t>
            </a:r>
            <a:endParaRPr/>
          </a:p>
          <a:p>
            <a:pPr>
              <a:defRPr/>
            </a:pPr>
            <a:r>
              <a:rPr/>
              <a:t>Even worse are hidden transactions where they just end up on you without your knowledge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7628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			Enter MoneyTalks</a:t>
            </a:r>
            <a:endParaRPr/>
          </a:p>
        </p:txBody>
      </p:sp>
      <p:pic>
        <p:nvPicPr>
          <p:cNvPr id="1746634605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4645553" y="1825624"/>
            <a:ext cx="2900891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9046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 is MoneyTalks</a:t>
            </a:r>
            <a:endParaRPr/>
          </a:p>
        </p:txBody>
      </p:sp>
      <p:sp>
        <p:nvSpPr>
          <p:cNvPr id="18806642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b="1">
                <a:solidFill>
                  <a:srgbClr val="00B050"/>
                </a:solidFill>
              </a:rPr>
              <a:t>MoneyTalks </a:t>
            </a:r>
            <a:r>
              <a:rPr b="1">
                <a:solidFill>
                  <a:schemeClr val="tx1"/>
                </a:solidFill>
              </a:rPr>
              <a:t>is a an app which gives detailed descriptions of how your money is spent, where it goes and a short description of how it affects you</a:t>
            </a:r>
            <a:r>
              <a:rPr lang="en-ZA" b="1">
                <a:solidFill>
                  <a:schemeClr val="tx1"/>
                </a:solidFill>
              </a:rPr>
              <a:t> financially</a:t>
            </a:r>
            <a:endParaRPr lang="en-ZA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ZA" b="1">
                <a:solidFill>
                  <a:schemeClr val="tx1"/>
                </a:solidFill>
              </a:rPr>
              <a:t>It also provides a virtual wallet of how u would want to spend money instead.</a:t>
            </a:r>
            <a:endParaRPr lang="en-ZA" b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ZA" b="1">
                <a:solidFill>
                  <a:schemeClr val="tx1"/>
                </a:solidFill>
              </a:rPr>
              <a:t>This includes all the sneaky purchases that companies or individuals(including banks) that take from you.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609459" name="Title 1"/>
          <p:cNvSpPr>
            <a:spLocks noGrp="1"/>
          </p:cNvSpPr>
          <p:nvPr>
            <p:ph type="title"/>
          </p:nvPr>
        </p:nvSpPr>
        <p:spPr bwMode="auto">
          <a:xfrm>
            <a:off x="2217682" y="2910598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ZA"/>
              <a:t>Watch the Video Presentation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01968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ZA"/>
              <a:t>Done Watching?</a:t>
            </a:r>
            <a:endParaRPr/>
          </a:p>
        </p:txBody>
      </p:sp>
      <p:sp>
        <p:nvSpPr>
          <p:cNvPr id="10130762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 algn="ctr">
              <a:lnSpc>
                <a:spcPct val="200000"/>
              </a:lnSpc>
              <a:buFont typeface="Arial"/>
              <a:buNone/>
              <a:defRPr/>
            </a:pPr>
            <a:r>
              <a:rPr lang="en-ZA" i="1">
                <a:solidFill>
                  <a:srgbClr val="00B050"/>
                </a:solidFill>
              </a:rPr>
              <a:t>Don’t be disappointed by the </a:t>
            </a:r>
            <a:r>
              <a:rPr lang="en-ZA" i="1">
                <a:solidFill>
                  <a:srgbClr val="00B050"/>
                </a:solidFill>
              </a:rPr>
              <a:t>lack of development that went into this but be ready for these idea’s to take shape and fly us into the next technological generation</a:t>
            </a:r>
            <a:endParaRPr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2025-09-14T06:00:54Z</dcterms:modified>
</cp:coreProperties>
</file>