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96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6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1D6E-9765-476C-A9F7-6BD4AEF2EDCF}" type="datetimeFigureOut">
              <a:rPr lang="en-US" smtClean="0"/>
              <a:t>04/11/2023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EFC3-6540-4FB2-B725-32F65EA14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An array is a special variable, which can hold more than one value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Example : </a:t>
            </a: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["Saab", "Volvo", "BMW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"];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Why use Arrays 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: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If you have a list of items (a list of car names, for example), storing the cars in single variables could look like this:</a:t>
            </a:r>
          </a:p>
          <a:p>
            <a:pPr algn="l"/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car1 = 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“Fiat";</a:t>
            </a: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car2 = 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“Volkswagen";</a:t>
            </a: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/>
            </a:r>
            <a:b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</a:br>
            <a:r>
              <a:rPr lang="en-US" sz="14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let car3 = "BMW</a:t>
            </a:r>
            <a:r>
              <a:rPr lang="en-US" sz="1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";</a:t>
            </a:r>
          </a:p>
          <a:p>
            <a:pPr algn="l"/>
            <a:endParaRPr lang="en-US" sz="14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However, what if you want to loop through the cars and find a specific one? </a:t>
            </a:r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And what if you had not 3 cars, but 300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?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The solution is an array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!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entury Gothic" pitchFamily="34" charset="0"/>
              </a:rPr>
              <a:t>An array can hold many values under a single name, and you can access the values by referring to an index number</a:t>
            </a:r>
            <a:r>
              <a:rPr lang="en-US" sz="12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918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09750"/>
            <a:ext cx="7772400" cy="590549"/>
          </a:xfrm>
        </p:spPr>
        <p:txBody>
          <a:bodyPr>
            <a:noAutofit/>
          </a:bodyPr>
          <a:lstStyle/>
          <a:p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64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90549"/>
          </a:xfrm>
        </p:spPr>
        <p:txBody>
          <a:bodyPr>
            <a:normAutofit fontScale="90000"/>
          </a:bodyPr>
          <a:lstStyle/>
          <a:p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Arrays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590550"/>
            <a:ext cx="8991600" cy="44196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Using an array literal is the easiest way to create a JavaScript Array.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b="1" i="1" u="sng" dirty="0">
                <a:solidFill>
                  <a:schemeClr val="tx1"/>
                </a:solidFill>
                <a:latin typeface="Century Gothic" pitchFamily="34" charset="0"/>
              </a:rPr>
              <a:t>Syntax:</a:t>
            </a:r>
          </a:p>
          <a:p>
            <a:pPr algn="l"/>
            <a:r>
              <a:rPr lang="en-US" sz="1200" b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200" b="1" dirty="0" err="1">
                <a:solidFill>
                  <a:srgbClr val="7030A0"/>
                </a:solidFill>
                <a:latin typeface="Century Gothic" pitchFamily="34" charset="0"/>
              </a:rPr>
              <a:t>array_name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= [item1</a:t>
            </a:r>
            <a:r>
              <a:rPr lang="en-US" sz="1200" b="1" dirty="0" smtClean="0">
                <a:solidFill>
                  <a:srgbClr val="7030A0"/>
                </a:solidFill>
                <a:latin typeface="Century Gothic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Century Gothic" pitchFamily="34" charset="0"/>
              </a:rPr>
              <a:t> item2, ...];    </a:t>
            </a:r>
            <a:endParaRPr lang="en-US" sz="1200" b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It is a common practice to declare arrays with the </a:t>
            </a:r>
            <a:r>
              <a:rPr lang="en-US" sz="1400" b="1" i="1" dirty="0" err="1">
                <a:solidFill>
                  <a:schemeClr val="tx1"/>
                </a:solidFill>
                <a:latin typeface="Century Gothic" pitchFamily="34" charset="0"/>
              </a:rPr>
              <a:t>const</a:t>
            </a:r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 keyword</a:t>
            </a:r>
            <a:r>
              <a:rPr lang="en-US" sz="1400" dirty="0" smtClean="0">
                <a:solidFill>
                  <a:schemeClr val="tx1"/>
                </a:solidFill>
                <a:latin typeface="Century Gothic" pitchFamily="34" charset="0"/>
              </a:rPr>
              <a:t>.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400" i="1" dirty="0" smtClean="0">
                <a:solidFill>
                  <a:schemeClr val="tx1"/>
                </a:solidFill>
                <a:latin typeface="Century Gothic" pitchFamily="34" charset="0"/>
              </a:rPr>
              <a:t>Example</a:t>
            </a:r>
            <a:endParaRPr lang="en-US" sz="1400" i="1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r>
              <a:rPr lang="en-US" sz="1200" b="1" i="1" dirty="0" err="1">
                <a:solidFill>
                  <a:srgbClr val="7030A0"/>
                </a:solidFill>
                <a:latin typeface="Century Gothic" pitchFamily="34" charset="0"/>
              </a:rPr>
              <a:t>const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cars = 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[“Volkswagen",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</a:t>
            </a:r>
            <a:r>
              <a:rPr lang="en-US" sz="1200" b="1" i="1" dirty="0" smtClean="0">
                <a:solidFill>
                  <a:srgbClr val="7030A0"/>
                </a:solidFill>
                <a:latin typeface="Century Gothic" pitchFamily="34" charset="0"/>
              </a:rPr>
              <a:t>“Fiat",</a:t>
            </a:r>
            <a:r>
              <a:rPr lang="en-US" sz="1200" b="1" i="1" dirty="0">
                <a:solidFill>
                  <a:srgbClr val="7030A0"/>
                </a:solidFill>
                <a:latin typeface="Century Gothic" pitchFamily="34" charset="0"/>
              </a:rPr>
              <a:t> "BMW"];</a:t>
            </a:r>
          </a:p>
          <a:p>
            <a:pPr algn="l"/>
            <a:endParaRPr lang="en-US" sz="1200" b="1" dirty="0">
              <a:solidFill>
                <a:srgbClr val="7030A0"/>
              </a:solidFill>
              <a:latin typeface="Century Gothic" pitchFamily="34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Century Gothic" pitchFamily="34" charset="0"/>
              </a:rPr>
              <a:t>Spaces and line breaks are not important. A declaration can span multiple lines: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927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Javascript Arrays</vt:lpstr>
      <vt:lpstr>Creating an Array</vt:lpstr>
      <vt:lpstr>Javascript 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Arrays</dc:title>
  <dc:creator>Rashmi ranjan</dc:creator>
  <cp:lastModifiedBy>Rashmi ranjan</cp:lastModifiedBy>
  <cp:revision>3</cp:revision>
  <dcterms:created xsi:type="dcterms:W3CDTF">2023-11-03T23:51:21Z</dcterms:created>
  <dcterms:modified xsi:type="dcterms:W3CDTF">2023-11-04T03:07:52Z</dcterms:modified>
</cp:coreProperties>
</file>