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EE6"/>
    <a:srgbClr val="BDD647"/>
    <a:srgbClr val="F5CD2D"/>
    <a:srgbClr val="8F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49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Cabral" userId="2df1542287f3d670" providerId="LiveId" clId="{2C9E1811-5342-4ED4-B29A-607D9687844C}"/>
    <pc:docChg chg="undo custSel delSld modSld">
      <pc:chgData name="Dustin Cabral" userId="2df1542287f3d670" providerId="LiveId" clId="{2C9E1811-5342-4ED4-B29A-607D9687844C}" dt="2020-07-22T01:59:53.480" v="272" actId="207"/>
      <pc:docMkLst>
        <pc:docMk/>
      </pc:docMkLst>
      <pc:sldChg chg="del">
        <pc:chgData name="Dustin Cabral" userId="2df1542287f3d670" providerId="LiveId" clId="{2C9E1811-5342-4ED4-B29A-607D9687844C}" dt="2020-07-22T01:58:41.675" v="266" actId="47"/>
        <pc:sldMkLst>
          <pc:docMk/>
          <pc:sldMk cId="242445832" sldId="256"/>
        </pc:sldMkLst>
      </pc:sldChg>
      <pc:sldChg chg="addSp delSp modSp mod">
        <pc:chgData name="Dustin Cabral" userId="2df1542287f3d670" providerId="LiveId" clId="{2C9E1811-5342-4ED4-B29A-607D9687844C}" dt="2020-07-22T01:59:53.480" v="272" actId="207"/>
        <pc:sldMkLst>
          <pc:docMk/>
          <pc:sldMk cId="106510062" sldId="257"/>
        </pc:sldMkLst>
        <pc:spChg chg="add mod">
          <ac:chgData name="Dustin Cabral" userId="2df1542287f3d670" providerId="LiveId" clId="{2C9E1811-5342-4ED4-B29A-607D9687844C}" dt="2020-07-22T01:59:35.649" v="271" actId="14861"/>
          <ac:spMkLst>
            <pc:docMk/>
            <pc:sldMk cId="106510062" sldId="257"/>
            <ac:spMk id="22" creationId="{3A9781CF-8D3C-42E6-83B8-B39CD6A4F26A}"/>
          </ac:spMkLst>
        </pc:spChg>
        <pc:spChg chg="add mod">
          <ac:chgData name="Dustin Cabral" userId="2df1542287f3d670" providerId="LiveId" clId="{2C9E1811-5342-4ED4-B29A-607D9687844C}" dt="2020-07-22T01:59:53.480" v="272" actId="207"/>
          <ac:spMkLst>
            <pc:docMk/>
            <pc:sldMk cId="106510062" sldId="257"/>
            <ac:spMk id="23" creationId="{B6580FEA-1162-45E9-8EC6-0E0DF338EDFE}"/>
          </ac:spMkLst>
        </pc:spChg>
        <pc:spChg chg="add mod">
          <ac:chgData name="Dustin Cabral" userId="2df1542287f3d670" providerId="LiveId" clId="{2C9E1811-5342-4ED4-B29A-607D9687844C}" dt="2020-07-22T01:59:21.201" v="270" actId="14861"/>
          <ac:spMkLst>
            <pc:docMk/>
            <pc:sldMk cId="106510062" sldId="257"/>
            <ac:spMk id="25" creationId="{08E2C585-2BC5-4826-8553-2D71B91291D0}"/>
          </ac:spMkLst>
        </pc:spChg>
        <pc:spChg chg="add mod">
          <ac:chgData name="Dustin Cabral" userId="2df1542287f3d670" providerId="LiveId" clId="{2C9E1811-5342-4ED4-B29A-607D9687844C}" dt="2020-07-22T01:59:21.201" v="270" actId="14861"/>
          <ac:spMkLst>
            <pc:docMk/>
            <pc:sldMk cId="106510062" sldId="257"/>
            <ac:spMk id="28" creationId="{F89FDA75-0606-47BE-8B69-27EFFE2C7D35}"/>
          </ac:spMkLst>
        </pc:spChg>
        <pc:spChg chg="add mod">
          <ac:chgData name="Dustin Cabral" userId="2df1542287f3d670" providerId="LiveId" clId="{2C9E1811-5342-4ED4-B29A-607D9687844C}" dt="2020-07-22T01:59:53.480" v="272" actId="207"/>
          <ac:spMkLst>
            <pc:docMk/>
            <pc:sldMk cId="106510062" sldId="257"/>
            <ac:spMk id="29" creationId="{1E0FCA36-F010-4879-AE83-D1C503AC1AC2}"/>
          </ac:spMkLst>
        </pc:spChg>
        <pc:spChg chg="add mod">
          <ac:chgData name="Dustin Cabral" userId="2df1542287f3d670" providerId="LiveId" clId="{2C9E1811-5342-4ED4-B29A-607D9687844C}" dt="2020-07-22T01:59:53.480" v="272" actId="207"/>
          <ac:spMkLst>
            <pc:docMk/>
            <pc:sldMk cId="106510062" sldId="257"/>
            <ac:spMk id="30" creationId="{6C9165AD-0403-4EC2-9CB7-E9F12E6ED4CB}"/>
          </ac:spMkLst>
        </pc:spChg>
        <pc:picChg chg="add mod">
          <ac:chgData name="Dustin Cabral" userId="2df1542287f3d670" providerId="LiveId" clId="{2C9E1811-5342-4ED4-B29A-607D9687844C}" dt="2020-07-22T01:59:21.201" v="270" actId="14861"/>
          <ac:picMkLst>
            <pc:docMk/>
            <pc:sldMk cId="106510062" sldId="257"/>
            <ac:picMk id="24" creationId="{61EAC6D9-33B2-4F04-A6E6-BF7D371757FD}"/>
          </ac:picMkLst>
        </pc:picChg>
        <pc:picChg chg="add mod">
          <ac:chgData name="Dustin Cabral" userId="2df1542287f3d670" providerId="LiveId" clId="{2C9E1811-5342-4ED4-B29A-607D9687844C}" dt="2020-07-22T01:58:58.558" v="267"/>
          <ac:picMkLst>
            <pc:docMk/>
            <pc:sldMk cId="106510062" sldId="257"/>
            <ac:picMk id="31" creationId="{24659D7B-0B69-4F5B-A1D6-E2E3A38AE8C6}"/>
          </ac:picMkLst>
        </pc:picChg>
        <pc:picChg chg="add mod">
          <ac:chgData name="Dustin Cabral" userId="2df1542287f3d670" providerId="LiveId" clId="{2C9E1811-5342-4ED4-B29A-607D9687844C}" dt="2020-07-22T01:58:58.558" v="267"/>
          <ac:picMkLst>
            <pc:docMk/>
            <pc:sldMk cId="106510062" sldId="257"/>
            <ac:picMk id="32" creationId="{38513041-1D31-4235-968B-F47AA9E82284}"/>
          </ac:picMkLst>
        </pc:picChg>
        <pc:cxnChg chg="add del mod">
          <ac:chgData name="Dustin Cabral" userId="2df1542287f3d670" providerId="LiveId" clId="{2C9E1811-5342-4ED4-B29A-607D9687844C}" dt="2020-07-22T01:59:01.166" v="268" actId="478"/>
          <ac:cxnSpMkLst>
            <pc:docMk/>
            <pc:sldMk cId="106510062" sldId="257"/>
            <ac:cxnSpMk id="18" creationId="{932A2CF0-907E-4691-8E0E-624C38C02245}"/>
          </ac:cxnSpMkLst>
        </pc:cxnChg>
      </pc:sldChg>
      <pc:sldChg chg="addSp delSp modSp mod">
        <pc:chgData name="Dustin Cabral" userId="2df1542287f3d670" providerId="LiveId" clId="{2C9E1811-5342-4ED4-B29A-607D9687844C}" dt="2020-07-22T01:45:40.831" v="265" actId="1035"/>
        <pc:sldMkLst>
          <pc:docMk/>
          <pc:sldMk cId="2611843358" sldId="258"/>
        </pc:sldMkLst>
        <pc:spChg chg="add mod">
          <ac:chgData name="Dustin Cabral" userId="2df1542287f3d670" providerId="LiveId" clId="{2C9E1811-5342-4ED4-B29A-607D9687844C}" dt="2020-07-22T01:04:21.114" v="111"/>
          <ac:spMkLst>
            <pc:docMk/>
            <pc:sldMk cId="2611843358" sldId="258"/>
            <ac:spMk id="2" creationId="{850E0BA2-32D0-40CD-BC71-22853C94F3E2}"/>
          </ac:spMkLst>
        </pc:spChg>
        <pc:spChg chg="add mod">
          <ac:chgData name="Dustin Cabral" userId="2df1542287f3d670" providerId="LiveId" clId="{2C9E1811-5342-4ED4-B29A-607D9687844C}" dt="2020-07-22T01:02:44.941" v="100" actId="1076"/>
          <ac:spMkLst>
            <pc:docMk/>
            <pc:sldMk cId="2611843358" sldId="258"/>
            <ac:spMk id="22" creationId="{4A6844D1-1253-49E4-9346-3C7110CD56B8}"/>
          </ac:spMkLst>
        </pc:spChg>
        <pc:spChg chg="add mod">
          <ac:chgData name="Dustin Cabral" userId="2df1542287f3d670" providerId="LiveId" clId="{2C9E1811-5342-4ED4-B29A-607D9687844C}" dt="2020-07-22T01:03:17.442" v="102" actId="1076"/>
          <ac:spMkLst>
            <pc:docMk/>
            <pc:sldMk cId="2611843358" sldId="258"/>
            <ac:spMk id="23" creationId="{667A2BB5-EC9F-480A-A7FB-956B8F355711}"/>
          </ac:spMkLst>
        </pc:spChg>
        <pc:spChg chg="add mod">
          <ac:chgData name="Dustin Cabral" userId="2df1542287f3d670" providerId="LiveId" clId="{2C9E1811-5342-4ED4-B29A-607D9687844C}" dt="2020-07-22T01:03:27.853" v="104" actId="1076"/>
          <ac:spMkLst>
            <pc:docMk/>
            <pc:sldMk cId="2611843358" sldId="258"/>
            <ac:spMk id="25" creationId="{3C6DA9CF-B0B5-4EBA-81A3-F629121069C6}"/>
          </ac:spMkLst>
        </pc:spChg>
        <pc:spChg chg="add mod">
          <ac:chgData name="Dustin Cabral" userId="2df1542287f3d670" providerId="LiveId" clId="{2C9E1811-5342-4ED4-B29A-607D9687844C}" dt="2020-07-22T01:39:33.724" v="225" actId="20577"/>
          <ac:spMkLst>
            <pc:docMk/>
            <pc:sldMk cId="2611843358" sldId="258"/>
            <ac:spMk id="29" creationId="{50F18D38-1EED-4E46-80E2-55E7AC8F1560}"/>
          </ac:spMkLst>
        </pc:spChg>
        <pc:spChg chg="add mod">
          <ac:chgData name="Dustin Cabral" userId="2df1542287f3d670" providerId="LiveId" clId="{2C9E1811-5342-4ED4-B29A-607D9687844C}" dt="2020-07-22T01:39:31.036" v="219" actId="20577"/>
          <ac:spMkLst>
            <pc:docMk/>
            <pc:sldMk cId="2611843358" sldId="258"/>
            <ac:spMk id="30" creationId="{8A2D47DD-2C03-4D07-AE2A-61844F34CFF2}"/>
          </ac:spMkLst>
        </pc:spChg>
        <pc:picChg chg="add mod">
          <ac:chgData name="Dustin Cabral" userId="2df1542287f3d670" providerId="LiveId" clId="{2C9E1811-5342-4ED4-B29A-607D9687844C}" dt="2020-07-22T01:02:21.860" v="94" actId="1076"/>
          <ac:picMkLst>
            <pc:docMk/>
            <pc:sldMk cId="2611843358" sldId="258"/>
            <ac:picMk id="5" creationId="{43C64DC2-ED1F-4087-924D-7D3E763A554C}"/>
          </ac:picMkLst>
        </pc:picChg>
        <pc:picChg chg="add del mod">
          <ac:chgData name="Dustin Cabral" userId="2df1542287f3d670" providerId="LiveId" clId="{2C9E1811-5342-4ED4-B29A-607D9687844C}" dt="2020-07-22T01:43:27.073" v="246" actId="478"/>
          <ac:picMkLst>
            <pc:docMk/>
            <pc:sldMk cId="2611843358" sldId="258"/>
            <ac:picMk id="17" creationId="{CA99F51F-BAA1-43B9-B1FF-F286FB8EFCA0}"/>
          </ac:picMkLst>
        </pc:picChg>
        <pc:picChg chg="add del mod">
          <ac:chgData name="Dustin Cabral" userId="2df1542287f3d670" providerId="LiveId" clId="{2C9E1811-5342-4ED4-B29A-607D9687844C}" dt="2020-07-22T01:42:02.154" v="234" actId="478"/>
          <ac:picMkLst>
            <pc:docMk/>
            <pc:sldMk cId="2611843358" sldId="258"/>
            <ac:picMk id="24" creationId="{2BDE3EBF-1153-4958-A43C-987C1566456C}"/>
          </ac:picMkLst>
        </pc:picChg>
        <pc:picChg chg="add del mod">
          <ac:chgData name="Dustin Cabral" userId="2df1542287f3d670" providerId="LiveId" clId="{2C9E1811-5342-4ED4-B29A-607D9687844C}" dt="2020-07-22T01:41:46.098" v="229" actId="478"/>
          <ac:picMkLst>
            <pc:docMk/>
            <pc:sldMk cId="2611843358" sldId="258"/>
            <ac:picMk id="28" creationId="{98DAA394-9E9C-45C5-B9C3-9BD40986C76E}"/>
          </ac:picMkLst>
        </pc:picChg>
        <pc:picChg chg="add del mod">
          <ac:chgData name="Dustin Cabral" userId="2df1542287f3d670" providerId="LiveId" clId="{2C9E1811-5342-4ED4-B29A-607D9687844C}" dt="2020-07-22T01:43:24.463" v="244" actId="478"/>
          <ac:picMkLst>
            <pc:docMk/>
            <pc:sldMk cId="2611843358" sldId="258"/>
            <ac:picMk id="31" creationId="{53579C26-4CFA-4928-A8E6-F981E000D687}"/>
          </ac:picMkLst>
        </pc:picChg>
        <pc:picChg chg="add del mod">
          <ac:chgData name="Dustin Cabral" userId="2df1542287f3d670" providerId="LiveId" clId="{2C9E1811-5342-4ED4-B29A-607D9687844C}" dt="2020-07-22T01:45:10.986" v="256" actId="478"/>
          <ac:picMkLst>
            <pc:docMk/>
            <pc:sldMk cId="2611843358" sldId="258"/>
            <ac:picMk id="32" creationId="{916AF917-33CE-43C2-934A-0FE74D72C3DE}"/>
          </ac:picMkLst>
        </pc:picChg>
        <pc:picChg chg="add mod">
          <ac:chgData name="Dustin Cabral" userId="2df1542287f3d670" providerId="LiveId" clId="{2C9E1811-5342-4ED4-B29A-607D9687844C}" dt="2020-07-22T01:45:40.831" v="265" actId="1035"/>
          <ac:picMkLst>
            <pc:docMk/>
            <pc:sldMk cId="2611843358" sldId="258"/>
            <ac:picMk id="34" creationId="{B9E29DCE-7FDC-4039-8237-612733CFB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064C-23D2-4C0E-A6D4-AD1495B0A99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1D25-3676-4947-88FC-A8875ED33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5D334-CB0F-47C4-8DA1-7815D6EA00D3}"/>
              </a:ext>
            </a:extLst>
          </p:cNvPr>
          <p:cNvSpPr txBox="1"/>
          <p:nvPr/>
        </p:nvSpPr>
        <p:spPr>
          <a:xfrm>
            <a:off x="7050283" y="326572"/>
            <a:ext cx="53415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Roles in Analytics</a:t>
            </a:r>
          </a:p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Deep Dive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EBFA1-4D64-4424-8029-F62A07C3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1B9B0">
                  <a:alpha val="98824"/>
                </a:srgbClr>
              </a:clrFrom>
              <a:clrTo>
                <a:srgbClr val="21B9B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80" b="100000" l="0" r="100000">
                        <a14:backgroundMark x1="476" y1="98857" x2="19333" y2="77744"/>
                        <a14:backgroundMark x1="48857" y1="74771" x2="54619" y2="67759"/>
                        <a14:backgroundMark x1="33000" y1="85518" x2="31095" y2="86738"/>
                        <a14:backgroundMark x1="22286" y1="80107" x2="20143" y2="77896"/>
                        <a14:backgroundMark x1="65429" y1="55793" x2="71571" y2="66159"/>
                        <a14:backgroundMark x1="76762" y1="63491" x2="79048" y2="62348"/>
                        <a14:backgroundMark x1="78762" y1="63034" x2="82190" y2="83460"/>
                        <a14:backgroundMark x1="84952" y1="87881" x2="87000" y2="83765"/>
                        <a14:backgroundMark x1="87000" y1="83003" x2="86571" y2="78582"/>
                        <a14:backgroundMark x1="87333" y1="79040" x2="99524" y2="98323"/>
                        <a14:backgroundMark x1="99571" y1="98780" x2="99571" y2="98780"/>
                        <a14:backgroundMark x1="91667" y1="61204" x2="91667" y2="61204"/>
                      </a14:backgroundRemoval>
                    </a14:imgEffect>
                  </a14:imgLayer>
                </a14:imgProps>
              </a:ext>
            </a:extLst>
          </a:blip>
          <a:srcRect t="51474"/>
          <a:stretch/>
        </p:blipFill>
        <p:spPr>
          <a:xfrm rot="10800000">
            <a:off x="0" y="-1"/>
            <a:ext cx="6903076" cy="20928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6C707-1995-46EC-85A4-AFC274C1F4E7}"/>
              </a:ext>
            </a:extLst>
          </p:cNvPr>
          <p:cNvSpPr/>
          <p:nvPr/>
        </p:nvSpPr>
        <p:spPr>
          <a:xfrm>
            <a:off x="629395" y="3350128"/>
            <a:ext cx="2647762" cy="152142"/>
          </a:xfrm>
          <a:prstGeom prst="roundRect">
            <a:avLst/>
          </a:prstGeom>
          <a:solidFill>
            <a:srgbClr val="4A6E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5BFD1-ABA9-4A43-A285-F5FDDDDBA030}"/>
              </a:ext>
            </a:extLst>
          </p:cNvPr>
          <p:cNvSpPr txBox="1"/>
          <p:nvPr/>
        </p:nvSpPr>
        <p:spPr>
          <a:xfrm>
            <a:off x="629395" y="357522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Role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9C9FC-A578-4F5B-BAD5-5EFCD0299EE9}"/>
              </a:ext>
            </a:extLst>
          </p:cNvPr>
          <p:cNvSpPr txBox="1"/>
          <p:nvPr/>
        </p:nvSpPr>
        <p:spPr>
          <a:xfrm>
            <a:off x="3604416" y="3575226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Company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A4F71-CD48-4AFC-83DB-1FC6045C3237}"/>
              </a:ext>
            </a:extLst>
          </p:cNvPr>
          <p:cNvSpPr txBox="1"/>
          <p:nvPr/>
        </p:nvSpPr>
        <p:spPr>
          <a:xfrm>
            <a:off x="6627351" y="3575226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Salary Low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779B-2B0E-4896-98C8-E992F54BB3C1}"/>
              </a:ext>
            </a:extLst>
          </p:cNvPr>
          <p:cNvSpPr txBox="1"/>
          <p:nvPr/>
        </p:nvSpPr>
        <p:spPr>
          <a:xfrm>
            <a:off x="9626329" y="3575225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Salary High Median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0B6FE4-26DD-4B3D-836E-6DAFAF7FAD4C}"/>
              </a:ext>
            </a:extLst>
          </p:cNvPr>
          <p:cNvSpPr/>
          <p:nvPr/>
        </p:nvSpPr>
        <p:spPr>
          <a:xfrm>
            <a:off x="3628373" y="3350128"/>
            <a:ext cx="2647762" cy="152142"/>
          </a:xfrm>
          <a:prstGeom prst="roundRect">
            <a:avLst/>
          </a:prstGeom>
          <a:solidFill>
            <a:srgbClr val="8FD2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3D7427-CC49-4C40-B449-C5E6C703A1E2}"/>
              </a:ext>
            </a:extLst>
          </p:cNvPr>
          <p:cNvSpPr/>
          <p:nvPr/>
        </p:nvSpPr>
        <p:spPr>
          <a:xfrm>
            <a:off x="6627351" y="3350128"/>
            <a:ext cx="2647762" cy="152142"/>
          </a:xfrm>
          <a:prstGeom prst="roundRect">
            <a:avLst/>
          </a:prstGeom>
          <a:solidFill>
            <a:srgbClr val="F5C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4C056B-1426-469A-94B7-4413D05AD13B}"/>
              </a:ext>
            </a:extLst>
          </p:cNvPr>
          <p:cNvSpPr/>
          <p:nvPr/>
        </p:nvSpPr>
        <p:spPr>
          <a:xfrm>
            <a:off x="9626329" y="3350128"/>
            <a:ext cx="2647762" cy="152142"/>
          </a:xfrm>
          <a:prstGeom prst="roundRect">
            <a:avLst/>
          </a:prstGeom>
          <a:solidFill>
            <a:srgbClr val="BDD6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B0692-F6DC-4AEE-8BC3-EEECF8113F58}"/>
              </a:ext>
            </a:extLst>
          </p:cNvPr>
          <p:cNvCxnSpPr/>
          <p:nvPr/>
        </p:nvCxnSpPr>
        <p:spPr>
          <a:xfrm>
            <a:off x="6457950" y="4367893"/>
            <a:ext cx="0" cy="78295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0AA6FD-10BA-41CB-864F-0E1D3C28BC1D}"/>
              </a:ext>
            </a:extLst>
          </p:cNvPr>
          <p:cNvCxnSpPr>
            <a:cxnSpLocks/>
          </p:cNvCxnSpPr>
          <p:nvPr/>
        </p:nvCxnSpPr>
        <p:spPr>
          <a:xfrm>
            <a:off x="6694714" y="8147957"/>
            <a:ext cx="558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50E0BA2-32D0-40CD-BC71-22853C94F3E2}"/>
              </a:ext>
            </a:extLst>
          </p:cNvPr>
          <p:cNvSpPr/>
          <p:nvPr/>
        </p:nvSpPr>
        <p:spPr>
          <a:xfrm>
            <a:off x="606845" y="4250550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844D1-1253-49E4-9346-3C7110CD56B8}"/>
              </a:ext>
            </a:extLst>
          </p:cNvPr>
          <p:cNvSpPr txBox="1"/>
          <p:nvPr/>
        </p:nvSpPr>
        <p:spPr>
          <a:xfrm>
            <a:off x="1275630" y="4327133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Median Salary Range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64DC2-ED1F-4087-924D-7D3E763A5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5" y="4311146"/>
            <a:ext cx="513605" cy="513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67A2BB5-EC9F-480A-A7FB-956B8F355711}"/>
              </a:ext>
            </a:extLst>
          </p:cNvPr>
          <p:cNvSpPr/>
          <p:nvPr/>
        </p:nvSpPr>
        <p:spPr>
          <a:xfrm>
            <a:off x="6696715" y="4250550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C6DA9CF-B0B5-4EBA-81A3-F629121069C6}"/>
              </a:ext>
            </a:extLst>
          </p:cNvPr>
          <p:cNvSpPr/>
          <p:nvPr/>
        </p:nvSpPr>
        <p:spPr>
          <a:xfrm>
            <a:off x="6694714" y="8410342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18D38-1EED-4E46-80E2-55E7AC8F1560}"/>
              </a:ext>
            </a:extLst>
          </p:cNvPr>
          <p:cNvSpPr txBox="1"/>
          <p:nvPr/>
        </p:nvSpPr>
        <p:spPr>
          <a:xfrm>
            <a:off x="7412384" y="8470938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Company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2D47DD-2C03-4D07-AE2A-61844F34CFF2}"/>
              </a:ext>
            </a:extLst>
          </p:cNvPr>
          <p:cNvSpPr txBox="1"/>
          <p:nvPr/>
        </p:nvSpPr>
        <p:spPr>
          <a:xfrm>
            <a:off x="7412384" y="4327133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Geospatial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Opportunities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579C26-4CFA-4928-A8E6-F981E000D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48" y="4327133"/>
            <a:ext cx="486611" cy="486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E29DCE-7FDC-4039-8237-612733CFB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44" y="8482617"/>
            <a:ext cx="46166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8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5D334-CB0F-47C4-8DA1-7815D6EA00D3}"/>
              </a:ext>
            </a:extLst>
          </p:cNvPr>
          <p:cNvSpPr txBox="1"/>
          <p:nvPr/>
        </p:nvSpPr>
        <p:spPr>
          <a:xfrm>
            <a:off x="7050283" y="326572"/>
            <a:ext cx="53415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Roles in Analytics</a:t>
            </a:r>
          </a:p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Deep Dive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EBFA1-4D64-4424-8029-F62A07C3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1B9B0">
                  <a:alpha val="98824"/>
                </a:srgbClr>
              </a:clrFrom>
              <a:clrTo>
                <a:srgbClr val="21B9B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80" b="100000" l="0" r="100000">
                        <a14:backgroundMark x1="476" y1="98857" x2="19333" y2="77744"/>
                        <a14:backgroundMark x1="48857" y1="74771" x2="54619" y2="67759"/>
                        <a14:backgroundMark x1="33000" y1="85518" x2="31095" y2="86738"/>
                        <a14:backgroundMark x1="22286" y1="80107" x2="20143" y2="77896"/>
                        <a14:backgroundMark x1="65429" y1="55793" x2="71571" y2="66159"/>
                        <a14:backgroundMark x1="76762" y1="63491" x2="79048" y2="62348"/>
                        <a14:backgroundMark x1="78762" y1="63034" x2="82190" y2="83460"/>
                        <a14:backgroundMark x1="84952" y1="87881" x2="87000" y2="83765"/>
                        <a14:backgroundMark x1="87000" y1="83003" x2="86571" y2="78582"/>
                        <a14:backgroundMark x1="87333" y1="79040" x2="99524" y2="98323"/>
                        <a14:backgroundMark x1="99571" y1="98780" x2="99571" y2="98780"/>
                        <a14:backgroundMark x1="91667" y1="61204" x2="91667" y2="61204"/>
                      </a14:backgroundRemoval>
                    </a14:imgEffect>
                  </a14:imgLayer>
                </a14:imgProps>
              </a:ext>
            </a:extLst>
          </a:blip>
          <a:srcRect t="51474"/>
          <a:stretch/>
        </p:blipFill>
        <p:spPr>
          <a:xfrm rot="10800000">
            <a:off x="0" y="-1"/>
            <a:ext cx="6903076" cy="20928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6C707-1995-46EC-85A4-AFC274C1F4E7}"/>
              </a:ext>
            </a:extLst>
          </p:cNvPr>
          <p:cNvSpPr/>
          <p:nvPr/>
        </p:nvSpPr>
        <p:spPr>
          <a:xfrm>
            <a:off x="629395" y="3350128"/>
            <a:ext cx="2647762" cy="152142"/>
          </a:xfrm>
          <a:prstGeom prst="roundRect">
            <a:avLst/>
          </a:prstGeom>
          <a:solidFill>
            <a:srgbClr val="4A6E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5BFD1-ABA9-4A43-A285-F5FDDDDBA030}"/>
              </a:ext>
            </a:extLst>
          </p:cNvPr>
          <p:cNvSpPr txBox="1"/>
          <p:nvPr/>
        </p:nvSpPr>
        <p:spPr>
          <a:xfrm>
            <a:off x="629395" y="357522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Role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9C9FC-A578-4F5B-BAD5-5EFCD0299EE9}"/>
              </a:ext>
            </a:extLst>
          </p:cNvPr>
          <p:cNvSpPr txBox="1"/>
          <p:nvPr/>
        </p:nvSpPr>
        <p:spPr>
          <a:xfrm>
            <a:off x="3604416" y="3575226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Company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A4F71-CD48-4AFC-83DB-1FC6045C3237}"/>
              </a:ext>
            </a:extLst>
          </p:cNvPr>
          <p:cNvSpPr txBox="1"/>
          <p:nvPr/>
        </p:nvSpPr>
        <p:spPr>
          <a:xfrm>
            <a:off x="6627351" y="3575226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Salary Low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779B-2B0E-4896-98C8-E992F54BB3C1}"/>
              </a:ext>
            </a:extLst>
          </p:cNvPr>
          <p:cNvSpPr txBox="1"/>
          <p:nvPr/>
        </p:nvSpPr>
        <p:spPr>
          <a:xfrm>
            <a:off x="9626329" y="3575225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Salary High Median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0B6FE4-26DD-4B3D-836E-6DAFAF7FAD4C}"/>
              </a:ext>
            </a:extLst>
          </p:cNvPr>
          <p:cNvSpPr/>
          <p:nvPr/>
        </p:nvSpPr>
        <p:spPr>
          <a:xfrm>
            <a:off x="3628373" y="3350128"/>
            <a:ext cx="2647762" cy="152142"/>
          </a:xfrm>
          <a:prstGeom prst="roundRect">
            <a:avLst/>
          </a:prstGeom>
          <a:solidFill>
            <a:srgbClr val="8FD2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3D7427-CC49-4C40-B449-C5E6C703A1E2}"/>
              </a:ext>
            </a:extLst>
          </p:cNvPr>
          <p:cNvSpPr/>
          <p:nvPr/>
        </p:nvSpPr>
        <p:spPr>
          <a:xfrm>
            <a:off x="6627351" y="3350128"/>
            <a:ext cx="2647762" cy="152142"/>
          </a:xfrm>
          <a:prstGeom prst="roundRect">
            <a:avLst/>
          </a:prstGeom>
          <a:solidFill>
            <a:srgbClr val="F5C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4C056B-1426-469A-94B7-4413D05AD13B}"/>
              </a:ext>
            </a:extLst>
          </p:cNvPr>
          <p:cNvSpPr/>
          <p:nvPr/>
        </p:nvSpPr>
        <p:spPr>
          <a:xfrm>
            <a:off x="9626329" y="3350128"/>
            <a:ext cx="2647762" cy="152142"/>
          </a:xfrm>
          <a:prstGeom prst="roundRect">
            <a:avLst/>
          </a:prstGeom>
          <a:solidFill>
            <a:srgbClr val="BDD6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B0692-F6DC-4AEE-8BC3-EEECF8113F58}"/>
              </a:ext>
            </a:extLst>
          </p:cNvPr>
          <p:cNvCxnSpPr/>
          <p:nvPr/>
        </p:nvCxnSpPr>
        <p:spPr>
          <a:xfrm>
            <a:off x="6457950" y="4367893"/>
            <a:ext cx="0" cy="78295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0AA6FD-10BA-41CB-864F-0E1D3C28BC1D}"/>
              </a:ext>
            </a:extLst>
          </p:cNvPr>
          <p:cNvCxnSpPr>
            <a:cxnSpLocks/>
          </p:cNvCxnSpPr>
          <p:nvPr/>
        </p:nvCxnSpPr>
        <p:spPr>
          <a:xfrm>
            <a:off x="6694714" y="8147957"/>
            <a:ext cx="55881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9781CF-8D3C-42E6-83B8-B39CD6A4F26A}"/>
              </a:ext>
            </a:extLst>
          </p:cNvPr>
          <p:cNvSpPr/>
          <p:nvPr/>
        </p:nvSpPr>
        <p:spPr>
          <a:xfrm>
            <a:off x="606845" y="4250550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80FEA-1162-45E9-8EC6-0E0DF338EDFE}"/>
              </a:ext>
            </a:extLst>
          </p:cNvPr>
          <p:cNvSpPr txBox="1"/>
          <p:nvPr/>
        </p:nvSpPr>
        <p:spPr>
          <a:xfrm>
            <a:off x="1275630" y="4327133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Median Salary Range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Distribution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EAC6D9-33B2-4F04-A6E6-BF7D371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5" y="4311146"/>
            <a:ext cx="513605" cy="51360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8E2C585-2BC5-4826-8553-2D71B91291D0}"/>
              </a:ext>
            </a:extLst>
          </p:cNvPr>
          <p:cNvSpPr/>
          <p:nvPr/>
        </p:nvSpPr>
        <p:spPr>
          <a:xfrm>
            <a:off x="6696715" y="4250550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89FDA75-0606-47BE-8B69-27EFFE2C7D35}"/>
              </a:ext>
            </a:extLst>
          </p:cNvPr>
          <p:cNvSpPr/>
          <p:nvPr/>
        </p:nvSpPr>
        <p:spPr>
          <a:xfrm>
            <a:off x="6694714" y="8410342"/>
            <a:ext cx="640080" cy="64008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FCA36-F010-4879-AE83-D1C503AC1AC2}"/>
              </a:ext>
            </a:extLst>
          </p:cNvPr>
          <p:cNvSpPr txBox="1"/>
          <p:nvPr/>
        </p:nvSpPr>
        <p:spPr>
          <a:xfrm>
            <a:off x="7412384" y="8470938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Company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165AD-0403-4EC2-9CB7-E9F12E6ED4CB}"/>
              </a:ext>
            </a:extLst>
          </p:cNvPr>
          <p:cNvSpPr txBox="1"/>
          <p:nvPr/>
        </p:nvSpPr>
        <p:spPr>
          <a:xfrm>
            <a:off x="7412384" y="4327133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Geospatial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Opportunities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659D7B-0B69-4F5B-A1D6-E2E3A38AE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48" y="4327133"/>
            <a:ext cx="486611" cy="486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513041-1D31-4235-968B-F47AA9E82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44" y="8482617"/>
            <a:ext cx="46166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1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2496</TotalTime>
  <Words>48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Cabral</dc:creator>
  <cp:lastModifiedBy>Dustin Cabral</cp:lastModifiedBy>
  <cp:revision>8</cp:revision>
  <dcterms:created xsi:type="dcterms:W3CDTF">2020-07-21T02:11:07Z</dcterms:created>
  <dcterms:modified xsi:type="dcterms:W3CDTF">2020-07-22T19:47:31Z</dcterms:modified>
</cp:coreProperties>
</file>