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22D29"/>
    <a:srgbClr val="841712"/>
    <a:srgbClr val="680000"/>
    <a:srgbClr val="BA3030"/>
    <a:srgbClr val="D80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B7742C-B45D-B243-3D99-728E9EFD828D}"/>
              </a:ext>
            </a:extLst>
          </p:cNvPr>
          <p:cNvSpPr/>
          <p:nvPr userDrawn="1"/>
        </p:nvSpPr>
        <p:spPr>
          <a:xfrm>
            <a:off x="243840" y="152012"/>
            <a:ext cx="11704320" cy="731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396AAF-C03D-E1FD-9E75-CB7A45D732A2}"/>
              </a:ext>
            </a:extLst>
          </p:cNvPr>
          <p:cNvSpPr/>
          <p:nvPr userDrawn="1"/>
        </p:nvSpPr>
        <p:spPr>
          <a:xfrm>
            <a:off x="7714034" y="243452"/>
            <a:ext cx="4105071" cy="548640"/>
          </a:xfrm>
          <a:prstGeom prst="roundRect">
            <a:avLst>
              <a:gd name="adj" fmla="val 50000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10" name="Picture 9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704FA8BA-9732-4924-91CD-02F8BE354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" t="22968" r="10207" b="16387"/>
          <a:stretch>
            <a:fillRect/>
          </a:stretch>
        </p:blipFill>
        <p:spPr>
          <a:xfrm>
            <a:off x="496110" y="341740"/>
            <a:ext cx="1011677" cy="35206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88894E0-D181-FAB3-06C7-E18045BB4B31}"/>
              </a:ext>
            </a:extLst>
          </p:cNvPr>
          <p:cNvGrpSpPr/>
          <p:nvPr userDrawn="1"/>
        </p:nvGrpSpPr>
        <p:grpSpPr>
          <a:xfrm>
            <a:off x="243840" y="1073260"/>
            <a:ext cx="3365770" cy="1188720"/>
            <a:chOff x="243840" y="1073260"/>
            <a:chExt cx="3365770" cy="118872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FDD49E-C3A7-E454-7687-704F9EC2BB2E}"/>
                </a:ext>
              </a:extLst>
            </p:cNvPr>
            <p:cNvSpPr/>
            <p:nvPr userDrawn="1"/>
          </p:nvSpPr>
          <p:spPr>
            <a:xfrm>
              <a:off x="409210" y="1118980"/>
              <a:ext cx="3200400" cy="10972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58D2557-F495-5D28-B72C-B56724A4BC5E}"/>
                </a:ext>
              </a:extLst>
            </p:cNvPr>
            <p:cNvSpPr/>
            <p:nvPr userDrawn="1"/>
          </p:nvSpPr>
          <p:spPr>
            <a:xfrm>
              <a:off x="243840" y="1073260"/>
              <a:ext cx="1188720" cy="11887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/>
                </a:gs>
                <a:gs pos="49000">
                  <a:schemeClr val="tx2">
                    <a:lumMod val="75000"/>
                    <a:lumOff val="25000"/>
                  </a:schemeClr>
                </a:gs>
                <a:gs pos="79000">
                  <a:schemeClr val="accent1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304981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3E97-0BA0-94AE-35F0-42964633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30F88-9391-7504-DD60-C931AD6F5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1FE8-1C3C-FA59-D274-F19D126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BEED-0705-5D8B-5369-C4B17466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6C60-418F-47CD-B493-E13B68D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008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CAF67-CC02-7F2B-F5B6-5646556AF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B823F-70E2-66FA-091A-004B8C03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AFDF-2FBE-B963-9C79-7BB52885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2FB7-A01F-CFD0-64DF-C0BDF74E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EA9A-3D81-B164-A0BA-6E843DD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8495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44F0-5A4B-B8C9-0775-8E67405F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AB0B-9A31-E410-DB02-3A0FE935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0ACB-1A44-CCF5-A7D3-73FDE50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2B48-FC28-695E-F356-2ECB29C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34FC-AE6E-993F-67E9-10C3BAD2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1600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E23B-E654-B766-68D7-3DFA4770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D82E8-7DBE-80FA-8454-17BF0394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A16F-0B54-CC78-15DB-D8546FBA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1246-581F-5A25-5ABB-4834AA69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6248-87D3-EFAD-E6F0-8246B139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1433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AF01-B816-8E6B-71C1-566524A4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6743-D4B2-DE18-20E4-BD8E7E4CA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6ECF6-119B-F202-3EC6-9A84DE85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F537-63E2-469E-D303-CDD5C872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44420-E13F-AE95-8B7A-7A318487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93DCD-DEA2-D199-60C6-9C73713B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9785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D1C-8B91-42A5-5FA4-30CD1CA7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50064-3022-605B-234A-90939ABB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387B-78BE-0474-FAC6-EAEF6733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F7A1-1A0B-D012-F3C8-E634AD85C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4809A-986C-2F5D-F564-F3F5330EA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797D0-9F55-A9C2-CAAA-9E52776A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14ACF-EDF3-C967-0408-96E96FB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94323-F7C1-766D-A78C-D5648CEF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62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BB8F-48BB-0F0B-E007-3E512FFE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B2EC9-DBCA-09A6-1F61-0F87143F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8B932-948E-A3A7-08ED-6411DAF3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4DDA5-0EA1-C14A-E404-49255065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7989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B235-7443-48B0-4BD9-C350F51E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252B0-CD29-A95F-F7AC-95AFDEC0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DF002-1CFF-D3D9-C56E-46E4D248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409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82E6-F90C-021D-7027-7249C54B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5E73-62A1-7D30-7B5F-83CC8566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EADDA-0F2D-58DC-FF88-A863A586E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5557-4DAA-B070-DEC2-05CD2F01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39008-D2D3-07BF-19D6-D92A5544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9DD39-01CD-CC2D-2564-D3491E68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1889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451E-8AA9-B72A-F245-17E7A42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2F916-18CE-E064-E21D-EC26024B0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E7212-F9CD-02C4-2E52-6EAB9274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A156-E3A1-55D2-E947-E39F13DF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833BD-43FD-3AED-A5B1-497AD2E1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3B89C-D38C-91F3-A418-E9333C58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15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0D42D-0BE3-7CBA-AC1F-52932706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93CC7-A7BE-6F51-E385-E3D36763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B1C4-8747-7AD9-1389-93385C76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564CD-D043-413E-A3F3-6D8F6E5015DC}" type="datetimeFigureOut">
              <a:rPr lang="en-AE" smtClean="0"/>
              <a:t>20/10/2025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44AB-4468-2310-B192-A49EC7F0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7791-2ADD-EDC0-EDBD-FB4303CBE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75E78-BEE4-4AAB-93F0-CD7B33C308A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3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5F72C0-D89F-68FC-B5E2-1A752D9954A0}"/>
              </a:ext>
            </a:extLst>
          </p:cNvPr>
          <p:cNvSpPr/>
          <p:nvPr/>
        </p:nvSpPr>
        <p:spPr>
          <a:xfrm>
            <a:off x="238893" y="2391556"/>
            <a:ext cx="3386809" cy="4307948"/>
          </a:xfrm>
          <a:prstGeom prst="roundRect">
            <a:avLst>
              <a:gd name="adj" fmla="val 4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7693C0-B618-48C6-B82A-6509341D1004}"/>
              </a:ext>
            </a:extLst>
          </p:cNvPr>
          <p:cNvSpPr/>
          <p:nvPr/>
        </p:nvSpPr>
        <p:spPr>
          <a:xfrm>
            <a:off x="3815429" y="1133445"/>
            <a:ext cx="8137678" cy="2743200"/>
          </a:xfrm>
          <a:prstGeom prst="roundRect">
            <a:avLst>
              <a:gd name="adj" fmla="val 4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53AB8-6C8D-A11E-282E-35222ECFD5A8}"/>
              </a:ext>
            </a:extLst>
          </p:cNvPr>
          <p:cNvSpPr/>
          <p:nvPr/>
        </p:nvSpPr>
        <p:spPr>
          <a:xfrm>
            <a:off x="3815429" y="3956304"/>
            <a:ext cx="8137678" cy="2743200"/>
          </a:xfrm>
          <a:prstGeom prst="roundRect">
            <a:avLst>
              <a:gd name="adj" fmla="val 4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6E9A2C-64F8-E13F-F884-F08B4E95864C}"/>
              </a:ext>
            </a:extLst>
          </p:cNvPr>
          <p:cNvSpPr/>
          <p:nvPr/>
        </p:nvSpPr>
        <p:spPr>
          <a:xfrm>
            <a:off x="560697" y="2514600"/>
            <a:ext cx="1371600" cy="914400"/>
          </a:xfrm>
          <a:prstGeom prst="roundRect">
            <a:avLst>
              <a:gd name="adj" fmla="val 2489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0943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Nhân</dc:creator>
  <cp:lastModifiedBy>Nguyễn Nhân</cp:lastModifiedBy>
  <cp:revision>1</cp:revision>
  <dcterms:created xsi:type="dcterms:W3CDTF">2025-10-20T03:30:58Z</dcterms:created>
  <dcterms:modified xsi:type="dcterms:W3CDTF">2025-10-20T03:57:29Z</dcterms:modified>
</cp:coreProperties>
</file>