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69732F-2060-41E5-BF17-FA95FC445410}" v="25" dt="2021-01-25T02:51:31.6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58" d="100"/>
          <a:sy n="58" d="100"/>
        </p:scale>
        <p:origin x="84" y="23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van Edmunds" userId="378a0e1237f66a80" providerId="LiveId" clId="{A869732F-2060-41E5-BF17-FA95FC445410}"/>
    <pc:docChg chg="undo custSel mod addSld modSld">
      <pc:chgData name="Evan Edmunds" userId="378a0e1237f66a80" providerId="LiveId" clId="{A869732F-2060-41E5-BF17-FA95FC445410}" dt="2021-01-25T02:53:21.258" v="1629" actId="26606"/>
      <pc:docMkLst>
        <pc:docMk/>
      </pc:docMkLst>
      <pc:sldChg chg="addSp delSp modSp mod setBg">
        <pc:chgData name="Evan Edmunds" userId="378a0e1237f66a80" providerId="LiveId" clId="{A869732F-2060-41E5-BF17-FA95FC445410}" dt="2021-01-25T02:53:21.258" v="1629" actId="26606"/>
        <pc:sldMkLst>
          <pc:docMk/>
          <pc:sldMk cId="3229886514" sldId="256"/>
        </pc:sldMkLst>
        <pc:spChg chg="mod">
          <ac:chgData name="Evan Edmunds" userId="378a0e1237f66a80" providerId="LiveId" clId="{A869732F-2060-41E5-BF17-FA95FC445410}" dt="2021-01-25T02:53:21.258" v="1629" actId="26606"/>
          <ac:spMkLst>
            <pc:docMk/>
            <pc:sldMk cId="3229886514" sldId="256"/>
            <ac:spMk id="2" creationId="{98399399-789F-4BFC-BF02-D7CE31B00DAB}"/>
          </ac:spMkLst>
        </pc:spChg>
        <pc:spChg chg="mod">
          <ac:chgData name="Evan Edmunds" userId="378a0e1237f66a80" providerId="LiveId" clId="{A869732F-2060-41E5-BF17-FA95FC445410}" dt="2021-01-25T02:53:21.258" v="1629" actId="26606"/>
          <ac:spMkLst>
            <pc:docMk/>
            <pc:sldMk cId="3229886514" sldId="256"/>
            <ac:spMk id="3" creationId="{A15C12FE-90CE-4D58-B7F9-E732A721449C}"/>
          </ac:spMkLst>
        </pc:spChg>
        <pc:spChg chg="add del">
          <ac:chgData name="Evan Edmunds" userId="378a0e1237f66a80" providerId="LiveId" clId="{A869732F-2060-41E5-BF17-FA95FC445410}" dt="2021-01-25T02:40:45.568" v="1" actId="26606"/>
          <ac:spMkLst>
            <pc:docMk/>
            <pc:sldMk cId="3229886514" sldId="256"/>
            <ac:spMk id="8" creationId="{C66F2F30-5DC0-44A0-BFA6-E12F46ED16DA}"/>
          </ac:spMkLst>
        </pc:spChg>
        <pc:spChg chg="add">
          <ac:chgData name="Evan Edmunds" userId="378a0e1237f66a80" providerId="LiveId" clId="{A869732F-2060-41E5-BF17-FA95FC445410}" dt="2021-01-25T02:53:21.258" v="1629" actId="26606"/>
          <ac:spMkLst>
            <pc:docMk/>
            <pc:sldMk cId="3229886514" sldId="256"/>
            <ac:spMk id="9" creationId="{E91DC736-0EF8-4F87-9146-EBF1D2EE4D3D}"/>
          </ac:spMkLst>
        </pc:spChg>
        <pc:spChg chg="add del">
          <ac:chgData name="Evan Edmunds" userId="378a0e1237f66a80" providerId="LiveId" clId="{A869732F-2060-41E5-BF17-FA95FC445410}" dt="2021-01-25T02:40:45.568" v="1" actId="26606"/>
          <ac:spMkLst>
            <pc:docMk/>
            <pc:sldMk cId="3229886514" sldId="256"/>
            <ac:spMk id="10" creationId="{85872F57-7F42-4F97-8391-DDC8D0054C03}"/>
          </ac:spMkLst>
        </pc:spChg>
        <pc:spChg chg="add">
          <ac:chgData name="Evan Edmunds" userId="378a0e1237f66a80" providerId="LiveId" clId="{A869732F-2060-41E5-BF17-FA95FC445410}" dt="2021-01-25T02:53:21.258" v="1629" actId="26606"/>
          <ac:spMkLst>
            <pc:docMk/>
            <pc:sldMk cId="3229886514" sldId="256"/>
            <ac:spMk id="11" creationId="{097CD68E-23E3-4007-8847-CD0944C4F7BE}"/>
          </ac:spMkLst>
        </pc:spChg>
        <pc:spChg chg="add del">
          <ac:chgData name="Evan Edmunds" userId="378a0e1237f66a80" providerId="LiveId" clId="{A869732F-2060-41E5-BF17-FA95FC445410}" dt="2021-01-25T02:40:45.568" v="1" actId="26606"/>
          <ac:spMkLst>
            <pc:docMk/>
            <pc:sldMk cId="3229886514" sldId="256"/>
            <ac:spMk id="12" creationId="{04DC2037-48A0-4F22-B9D4-8EAEBC780AB4}"/>
          </ac:spMkLst>
        </pc:spChg>
        <pc:spChg chg="add">
          <ac:chgData name="Evan Edmunds" userId="378a0e1237f66a80" providerId="LiveId" clId="{A869732F-2060-41E5-BF17-FA95FC445410}" dt="2021-01-25T02:53:21.258" v="1629" actId="26606"/>
          <ac:spMkLst>
            <pc:docMk/>
            <pc:sldMk cId="3229886514" sldId="256"/>
            <ac:spMk id="13" creationId="{AF2F604E-43BE-4DC3-B983-E071523364F8}"/>
          </ac:spMkLst>
        </pc:spChg>
        <pc:spChg chg="add del">
          <ac:chgData name="Evan Edmunds" userId="378a0e1237f66a80" providerId="LiveId" clId="{A869732F-2060-41E5-BF17-FA95FC445410}" dt="2021-01-25T02:40:45.568" v="1" actId="26606"/>
          <ac:spMkLst>
            <pc:docMk/>
            <pc:sldMk cId="3229886514" sldId="256"/>
            <ac:spMk id="14" creationId="{0006CBFD-ADA0-43D1-9332-9C34CA1C76ED}"/>
          </ac:spMkLst>
        </pc:spChg>
        <pc:spChg chg="add">
          <ac:chgData name="Evan Edmunds" userId="378a0e1237f66a80" providerId="LiveId" clId="{A869732F-2060-41E5-BF17-FA95FC445410}" dt="2021-01-25T02:53:21.258" v="1629" actId="26606"/>
          <ac:spMkLst>
            <pc:docMk/>
            <pc:sldMk cId="3229886514" sldId="256"/>
            <ac:spMk id="15" creationId="{08C9B587-E65E-4B52-B37C-ABEBB6E87928}"/>
          </ac:spMkLst>
        </pc:spChg>
        <pc:spChg chg="add del">
          <ac:chgData name="Evan Edmunds" userId="378a0e1237f66a80" providerId="LiveId" clId="{A869732F-2060-41E5-BF17-FA95FC445410}" dt="2021-01-25T02:40:45.568" v="1" actId="26606"/>
          <ac:spMkLst>
            <pc:docMk/>
            <pc:sldMk cId="3229886514" sldId="256"/>
            <ac:spMk id="16" creationId="{2B931666-F28F-45F3-A074-66D2272D580B}"/>
          </ac:spMkLst>
        </pc:spChg>
        <pc:picChg chg="add">
          <ac:chgData name="Evan Edmunds" userId="378a0e1237f66a80" providerId="LiveId" clId="{A869732F-2060-41E5-BF17-FA95FC445410}" dt="2021-01-25T02:53:21.258" v="1629" actId="26606"/>
          <ac:picMkLst>
            <pc:docMk/>
            <pc:sldMk cId="3229886514" sldId="256"/>
            <ac:picMk id="5" creationId="{C3A0C789-F51C-45B1-AE1F-E1453E9A210C}"/>
          </ac:picMkLst>
        </pc:picChg>
      </pc:sldChg>
      <pc:sldChg chg="addSp modSp new mod setBg">
        <pc:chgData name="Evan Edmunds" userId="378a0e1237f66a80" providerId="LiveId" clId="{A869732F-2060-41E5-BF17-FA95FC445410}" dt="2021-01-25T02:52:54.133" v="1625" actId="26606"/>
        <pc:sldMkLst>
          <pc:docMk/>
          <pc:sldMk cId="3909415768" sldId="257"/>
        </pc:sldMkLst>
        <pc:spChg chg="mod">
          <ac:chgData name="Evan Edmunds" userId="378a0e1237f66a80" providerId="LiveId" clId="{A869732F-2060-41E5-BF17-FA95FC445410}" dt="2021-01-25T02:52:54.133" v="1625" actId="26606"/>
          <ac:spMkLst>
            <pc:docMk/>
            <pc:sldMk cId="3909415768" sldId="257"/>
            <ac:spMk id="2" creationId="{66EDFA90-DF4D-4C9D-935F-5DEF63BD28F1}"/>
          </ac:spMkLst>
        </pc:spChg>
        <pc:spChg chg="mod">
          <ac:chgData name="Evan Edmunds" userId="378a0e1237f66a80" providerId="LiveId" clId="{A869732F-2060-41E5-BF17-FA95FC445410}" dt="2021-01-25T02:52:54.133" v="1625" actId="26606"/>
          <ac:spMkLst>
            <pc:docMk/>
            <pc:sldMk cId="3909415768" sldId="257"/>
            <ac:spMk id="3" creationId="{F9AE5934-C1A9-4916-96E5-88AEA78B8EF5}"/>
          </ac:spMkLst>
        </pc:spChg>
        <pc:spChg chg="add">
          <ac:chgData name="Evan Edmunds" userId="378a0e1237f66a80" providerId="LiveId" clId="{A869732F-2060-41E5-BF17-FA95FC445410}" dt="2021-01-25T02:52:54.133" v="1625" actId="26606"/>
          <ac:spMkLst>
            <pc:docMk/>
            <pc:sldMk cId="3909415768" sldId="257"/>
            <ac:spMk id="73" creationId="{385E1BDC-A9B0-4A87-82E3-F3187F69A802}"/>
          </ac:spMkLst>
        </pc:spChg>
        <pc:spChg chg="add">
          <ac:chgData name="Evan Edmunds" userId="378a0e1237f66a80" providerId="LiveId" clId="{A869732F-2060-41E5-BF17-FA95FC445410}" dt="2021-01-25T02:52:54.133" v="1625" actId="26606"/>
          <ac:spMkLst>
            <pc:docMk/>
            <pc:sldMk cId="3909415768" sldId="257"/>
            <ac:spMk id="75" creationId="{0990C621-3B8B-4820-8328-D47EF7CE823C}"/>
          </ac:spMkLst>
        </pc:spChg>
        <pc:spChg chg="add">
          <ac:chgData name="Evan Edmunds" userId="378a0e1237f66a80" providerId="LiveId" clId="{A869732F-2060-41E5-BF17-FA95FC445410}" dt="2021-01-25T02:52:54.133" v="1625" actId="26606"/>
          <ac:spMkLst>
            <pc:docMk/>
            <pc:sldMk cId="3909415768" sldId="257"/>
            <ac:spMk id="77" creationId="{C1A2385B-1D2A-4E17-84FA-6CB7F0AAE473}"/>
          </ac:spMkLst>
        </pc:spChg>
        <pc:spChg chg="add">
          <ac:chgData name="Evan Edmunds" userId="378a0e1237f66a80" providerId="LiveId" clId="{A869732F-2060-41E5-BF17-FA95FC445410}" dt="2021-01-25T02:52:54.133" v="1625" actId="26606"/>
          <ac:spMkLst>
            <pc:docMk/>
            <pc:sldMk cId="3909415768" sldId="257"/>
            <ac:spMk id="79" creationId="{5E791F2F-79DB-4CC0-9FA1-001E3E91E8B7}"/>
          </ac:spMkLst>
        </pc:spChg>
        <pc:picChg chg="add mod">
          <ac:chgData name="Evan Edmunds" userId="378a0e1237f66a80" providerId="LiveId" clId="{A869732F-2060-41E5-BF17-FA95FC445410}" dt="2021-01-25T02:52:54.133" v="1625" actId="26606"/>
          <ac:picMkLst>
            <pc:docMk/>
            <pc:sldMk cId="3909415768" sldId="257"/>
            <ac:picMk id="1026" creationId="{E6B3DC4C-1CD7-4A96-A6F9-201773F698BD}"/>
          </ac:picMkLst>
        </pc:picChg>
        <pc:picChg chg="add mod">
          <ac:chgData name="Evan Edmunds" userId="378a0e1237f66a80" providerId="LiveId" clId="{A869732F-2060-41E5-BF17-FA95FC445410}" dt="2021-01-25T02:52:54.133" v="1625" actId="26606"/>
          <ac:picMkLst>
            <pc:docMk/>
            <pc:sldMk cId="3909415768" sldId="257"/>
            <ac:picMk id="1028" creationId="{0FE4EAB0-4139-4FF4-BBC9-3C90C17FFF96}"/>
          </ac:picMkLst>
        </pc:picChg>
      </pc:sldChg>
      <pc:sldChg chg="addSp modSp new mod setBg">
        <pc:chgData name="Evan Edmunds" userId="378a0e1237f66a80" providerId="LiveId" clId="{A869732F-2060-41E5-BF17-FA95FC445410}" dt="2021-01-25T02:52:57.932" v="1626" actId="26606"/>
        <pc:sldMkLst>
          <pc:docMk/>
          <pc:sldMk cId="33840324" sldId="258"/>
        </pc:sldMkLst>
        <pc:spChg chg="mod">
          <ac:chgData name="Evan Edmunds" userId="378a0e1237f66a80" providerId="LiveId" clId="{A869732F-2060-41E5-BF17-FA95FC445410}" dt="2021-01-25T02:52:57.932" v="1626" actId="26606"/>
          <ac:spMkLst>
            <pc:docMk/>
            <pc:sldMk cId="33840324" sldId="258"/>
            <ac:spMk id="2" creationId="{86FDDCE5-B337-4434-9858-41FE93338C8D}"/>
          </ac:spMkLst>
        </pc:spChg>
        <pc:spChg chg="mod">
          <ac:chgData name="Evan Edmunds" userId="378a0e1237f66a80" providerId="LiveId" clId="{A869732F-2060-41E5-BF17-FA95FC445410}" dt="2021-01-25T02:52:57.932" v="1626" actId="26606"/>
          <ac:spMkLst>
            <pc:docMk/>
            <pc:sldMk cId="33840324" sldId="258"/>
            <ac:spMk id="3" creationId="{50732A00-58D3-4200-A5DD-4425EC480689}"/>
          </ac:spMkLst>
        </pc:spChg>
        <pc:spChg chg="add">
          <ac:chgData name="Evan Edmunds" userId="378a0e1237f66a80" providerId="LiveId" clId="{A869732F-2060-41E5-BF17-FA95FC445410}" dt="2021-01-25T02:52:57.932" v="1626" actId="26606"/>
          <ac:spMkLst>
            <pc:docMk/>
            <pc:sldMk cId="33840324" sldId="258"/>
            <ac:spMk id="71" creationId="{2550BE34-C2B8-49B8-8519-67A8CAD51AE9}"/>
          </ac:spMkLst>
        </pc:spChg>
        <pc:spChg chg="add">
          <ac:chgData name="Evan Edmunds" userId="378a0e1237f66a80" providerId="LiveId" clId="{A869732F-2060-41E5-BF17-FA95FC445410}" dt="2021-01-25T02:52:57.932" v="1626" actId="26606"/>
          <ac:spMkLst>
            <pc:docMk/>
            <pc:sldMk cId="33840324" sldId="258"/>
            <ac:spMk id="73" creationId="{A7457DD9-5A45-400A-AB4B-4B4EDECA25F1}"/>
          </ac:spMkLst>
        </pc:spChg>
        <pc:spChg chg="add">
          <ac:chgData name="Evan Edmunds" userId="378a0e1237f66a80" providerId="LiveId" clId="{A869732F-2060-41E5-BF17-FA95FC445410}" dt="2021-01-25T02:52:57.932" v="1626" actId="26606"/>
          <ac:spMkLst>
            <pc:docMk/>
            <pc:sldMk cId="33840324" sldId="258"/>
            <ac:spMk id="75" creationId="{441CF7D6-A660-431A-B0BB-140A0D5556B6}"/>
          </ac:spMkLst>
        </pc:spChg>
        <pc:spChg chg="add">
          <ac:chgData name="Evan Edmunds" userId="378a0e1237f66a80" providerId="LiveId" clId="{A869732F-2060-41E5-BF17-FA95FC445410}" dt="2021-01-25T02:52:57.932" v="1626" actId="26606"/>
          <ac:spMkLst>
            <pc:docMk/>
            <pc:sldMk cId="33840324" sldId="258"/>
            <ac:spMk id="77" creationId="{0570A85B-3810-4F95-97B0-CBF4CCDB381C}"/>
          </ac:spMkLst>
        </pc:spChg>
        <pc:picChg chg="add mod">
          <ac:chgData name="Evan Edmunds" userId="378a0e1237f66a80" providerId="LiveId" clId="{A869732F-2060-41E5-BF17-FA95FC445410}" dt="2021-01-25T02:52:57.932" v="1626" actId="26606"/>
          <ac:picMkLst>
            <pc:docMk/>
            <pc:sldMk cId="33840324" sldId="258"/>
            <ac:picMk id="2050" creationId="{FACD2E8C-1E8C-4363-8C47-6579EEC2B1E8}"/>
          </ac:picMkLst>
        </pc:picChg>
      </pc:sldChg>
      <pc:sldChg chg="addSp delSp modSp new mod setBg">
        <pc:chgData name="Evan Edmunds" userId="378a0e1237f66a80" providerId="LiveId" clId="{A869732F-2060-41E5-BF17-FA95FC445410}" dt="2021-01-25T02:52:59.723" v="1627" actId="26606"/>
        <pc:sldMkLst>
          <pc:docMk/>
          <pc:sldMk cId="1491659180" sldId="259"/>
        </pc:sldMkLst>
        <pc:spChg chg="mod">
          <ac:chgData name="Evan Edmunds" userId="378a0e1237f66a80" providerId="LiveId" clId="{A869732F-2060-41E5-BF17-FA95FC445410}" dt="2021-01-25T02:52:59.723" v="1627" actId="26606"/>
          <ac:spMkLst>
            <pc:docMk/>
            <pc:sldMk cId="1491659180" sldId="259"/>
            <ac:spMk id="2" creationId="{5273BD54-7A2E-480D-ACBA-10106933AB6F}"/>
          </ac:spMkLst>
        </pc:spChg>
        <pc:spChg chg="mod">
          <ac:chgData name="Evan Edmunds" userId="378a0e1237f66a80" providerId="LiveId" clId="{A869732F-2060-41E5-BF17-FA95FC445410}" dt="2021-01-25T02:52:59.723" v="1627" actId="26606"/>
          <ac:spMkLst>
            <pc:docMk/>
            <pc:sldMk cId="1491659180" sldId="259"/>
            <ac:spMk id="3" creationId="{90BE769D-B169-489E-9DCB-D115FF9679FE}"/>
          </ac:spMkLst>
        </pc:spChg>
        <pc:spChg chg="add">
          <ac:chgData name="Evan Edmunds" userId="378a0e1237f66a80" providerId="LiveId" clId="{A869732F-2060-41E5-BF17-FA95FC445410}" dt="2021-01-25T02:52:59.723" v="1627" actId="26606"/>
          <ac:spMkLst>
            <pc:docMk/>
            <pc:sldMk cId="1491659180" sldId="259"/>
            <ac:spMk id="73" creationId="{2550BE34-C2B8-49B8-8519-67A8CAD51AE9}"/>
          </ac:spMkLst>
        </pc:spChg>
        <pc:spChg chg="add">
          <ac:chgData name="Evan Edmunds" userId="378a0e1237f66a80" providerId="LiveId" clId="{A869732F-2060-41E5-BF17-FA95FC445410}" dt="2021-01-25T02:52:59.723" v="1627" actId="26606"/>
          <ac:spMkLst>
            <pc:docMk/>
            <pc:sldMk cId="1491659180" sldId="259"/>
            <ac:spMk id="75" creationId="{A7457DD9-5A45-400A-AB4B-4B4EDECA25F1}"/>
          </ac:spMkLst>
        </pc:spChg>
        <pc:spChg chg="add">
          <ac:chgData name="Evan Edmunds" userId="378a0e1237f66a80" providerId="LiveId" clId="{A869732F-2060-41E5-BF17-FA95FC445410}" dt="2021-01-25T02:52:59.723" v="1627" actId="26606"/>
          <ac:spMkLst>
            <pc:docMk/>
            <pc:sldMk cId="1491659180" sldId="259"/>
            <ac:spMk id="77" creationId="{441CF7D6-A660-431A-B0BB-140A0D5556B6}"/>
          </ac:spMkLst>
        </pc:spChg>
        <pc:spChg chg="add">
          <ac:chgData name="Evan Edmunds" userId="378a0e1237f66a80" providerId="LiveId" clId="{A869732F-2060-41E5-BF17-FA95FC445410}" dt="2021-01-25T02:52:59.723" v="1627" actId="26606"/>
          <ac:spMkLst>
            <pc:docMk/>
            <pc:sldMk cId="1491659180" sldId="259"/>
            <ac:spMk id="79" creationId="{0570A85B-3810-4F95-97B0-CBF4CCDB381C}"/>
          </ac:spMkLst>
        </pc:spChg>
        <pc:picChg chg="add del mod">
          <ac:chgData name="Evan Edmunds" userId="378a0e1237f66a80" providerId="LiveId" clId="{A869732F-2060-41E5-BF17-FA95FC445410}" dt="2021-01-25T02:48:05.267" v="810" actId="478"/>
          <ac:picMkLst>
            <pc:docMk/>
            <pc:sldMk cId="1491659180" sldId="259"/>
            <ac:picMk id="3074" creationId="{F1E6C605-F470-40D2-88DA-A7928705B275}"/>
          </ac:picMkLst>
        </pc:picChg>
        <pc:picChg chg="add mod">
          <ac:chgData name="Evan Edmunds" userId="378a0e1237f66a80" providerId="LiveId" clId="{A869732F-2060-41E5-BF17-FA95FC445410}" dt="2021-01-25T02:52:59.723" v="1627" actId="26606"/>
          <ac:picMkLst>
            <pc:docMk/>
            <pc:sldMk cId="1491659180" sldId="259"/>
            <ac:picMk id="3076" creationId="{25872BE7-F742-4CC6-AB31-7A1A518F34B8}"/>
          </ac:picMkLst>
        </pc:picChg>
      </pc:sldChg>
      <pc:sldChg chg="addSp modSp new mod setBg">
        <pc:chgData name="Evan Edmunds" userId="378a0e1237f66a80" providerId="LiveId" clId="{A869732F-2060-41E5-BF17-FA95FC445410}" dt="2021-01-25T02:53:01.394" v="1628" actId="26606"/>
        <pc:sldMkLst>
          <pc:docMk/>
          <pc:sldMk cId="3605226643" sldId="260"/>
        </pc:sldMkLst>
        <pc:spChg chg="mod">
          <ac:chgData name="Evan Edmunds" userId="378a0e1237f66a80" providerId="LiveId" clId="{A869732F-2060-41E5-BF17-FA95FC445410}" dt="2021-01-25T02:53:01.394" v="1628" actId="26606"/>
          <ac:spMkLst>
            <pc:docMk/>
            <pc:sldMk cId="3605226643" sldId="260"/>
            <ac:spMk id="2" creationId="{F7815BBF-08A7-4CAE-BD25-63B78CB82AF1}"/>
          </ac:spMkLst>
        </pc:spChg>
        <pc:spChg chg="mod">
          <ac:chgData name="Evan Edmunds" userId="378a0e1237f66a80" providerId="LiveId" clId="{A869732F-2060-41E5-BF17-FA95FC445410}" dt="2021-01-25T02:53:01.394" v="1628" actId="26606"/>
          <ac:spMkLst>
            <pc:docMk/>
            <pc:sldMk cId="3605226643" sldId="260"/>
            <ac:spMk id="3" creationId="{EA032714-C891-4C93-8C28-5E0A599F1A49}"/>
          </ac:spMkLst>
        </pc:spChg>
        <pc:spChg chg="add">
          <ac:chgData name="Evan Edmunds" userId="378a0e1237f66a80" providerId="LiveId" clId="{A869732F-2060-41E5-BF17-FA95FC445410}" dt="2021-01-25T02:53:01.394" v="1628" actId="26606"/>
          <ac:spMkLst>
            <pc:docMk/>
            <pc:sldMk cId="3605226643" sldId="260"/>
            <ac:spMk id="71" creationId="{2550BE34-C2B8-49B8-8519-67A8CAD51AE9}"/>
          </ac:spMkLst>
        </pc:spChg>
        <pc:spChg chg="add">
          <ac:chgData name="Evan Edmunds" userId="378a0e1237f66a80" providerId="LiveId" clId="{A869732F-2060-41E5-BF17-FA95FC445410}" dt="2021-01-25T02:53:01.394" v="1628" actId="26606"/>
          <ac:spMkLst>
            <pc:docMk/>
            <pc:sldMk cId="3605226643" sldId="260"/>
            <ac:spMk id="73" creationId="{A7457DD9-5A45-400A-AB4B-4B4EDECA25F1}"/>
          </ac:spMkLst>
        </pc:spChg>
        <pc:spChg chg="add">
          <ac:chgData name="Evan Edmunds" userId="378a0e1237f66a80" providerId="LiveId" clId="{A869732F-2060-41E5-BF17-FA95FC445410}" dt="2021-01-25T02:53:01.394" v="1628" actId="26606"/>
          <ac:spMkLst>
            <pc:docMk/>
            <pc:sldMk cId="3605226643" sldId="260"/>
            <ac:spMk id="75" creationId="{441CF7D6-A660-431A-B0BB-140A0D5556B6}"/>
          </ac:spMkLst>
        </pc:spChg>
        <pc:spChg chg="add">
          <ac:chgData name="Evan Edmunds" userId="378a0e1237f66a80" providerId="LiveId" clId="{A869732F-2060-41E5-BF17-FA95FC445410}" dt="2021-01-25T02:53:01.394" v="1628" actId="26606"/>
          <ac:spMkLst>
            <pc:docMk/>
            <pc:sldMk cId="3605226643" sldId="260"/>
            <ac:spMk id="77" creationId="{0570A85B-3810-4F95-97B0-CBF4CCDB381C}"/>
          </ac:spMkLst>
        </pc:spChg>
        <pc:picChg chg="add mod">
          <ac:chgData name="Evan Edmunds" userId="378a0e1237f66a80" providerId="LiveId" clId="{A869732F-2060-41E5-BF17-FA95FC445410}" dt="2021-01-25T02:53:01.394" v="1628" actId="26606"/>
          <ac:picMkLst>
            <pc:docMk/>
            <pc:sldMk cId="3605226643" sldId="260"/>
            <ac:picMk id="4098" creationId="{7A5DA029-98D4-41AC-AE70-F5339C7523F8}"/>
          </ac:picMkLst>
        </pc:picChg>
      </pc:sldChg>
      <pc:sldChg chg="addSp modSp new mod setBg">
        <pc:chgData name="Evan Edmunds" userId="378a0e1237f66a80" providerId="LiveId" clId="{A869732F-2060-41E5-BF17-FA95FC445410}" dt="2021-01-25T02:52:48.031" v="1624" actId="20577"/>
        <pc:sldMkLst>
          <pc:docMk/>
          <pc:sldMk cId="2364542791" sldId="261"/>
        </pc:sldMkLst>
        <pc:spChg chg="mod">
          <ac:chgData name="Evan Edmunds" userId="378a0e1237f66a80" providerId="LiveId" clId="{A869732F-2060-41E5-BF17-FA95FC445410}" dt="2021-01-25T02:51:36.675" v="1380" actId="26606"/>
          <ac:spMkLst>
            <pc:docMk/>
            <pc:sldMk cId="2364542791" sldId="261"/>
            <ac:spMk id="2" creationId="{9A7EED96-F66D-4F80-9E55-643FFE125A61}"/>
          </ac:spMkLst>
        </pc:spChg>
        <pc:spChg chg="mod">
          <ac:chgData name="Evan Edmunds" userId="378a0e1237f66a80" providerId="LiveId" clId="{A869732F-2060-41E5-BF17-FA95FC445410}" dt="2021-01-25T02:52:48.031" v="1624" actId="20577"/>
          <ac:spMkLst>
            <pc:docMk/>
            <pc:sldMk cId="2364542791" sldId="261"/>
            <ac:spMk id="3" creationId="{DBAB79A5-087F-40B6-8445-B2613BCB2B22}"/>
          </ac:spMkLst>
        </pc:spChg>
        <pc:spChg chg="add">
          <ac:chgData name="Evan Edmunds" userId="378a0e1237f66a80" providerId="LiveId" clId="{A869732F-2060-41E5-BF17-FA95FC445410}" dt="2021-01-25T02:51:36.675" v="1380" actId="26606"/>
          <ac:spMkLst>
            <pc:docMk/>
            <pc:sldMk cId="2364542791" sldId="261"/>
            <ac:spMk id="73" creationId="{385E1BDC-A9B0-4A87-82E3-F3187F69A802}"/>
          </ac:spMkLst>
        </pc:spChg>
        <pc:spChg chg="add">
          <ac:chgData name="Evan Edmunds" userId="378a0e1237f66a80" providerId="LiveId" clId="{A869732F-2060-41E5-BF17-FA95FC445410}" dt="2021-01-25T02:51:36.675" v="1380" actId="26606"/>
          <ac:spMkLst>
            <pc:docMk/>
            <pc:sldMk cId="2364542791" sldId="261"/>
            <ac:spMk id="75" creationId="{0990C621-3B8B-4820-8328-D47EF7CE823C}"/>
          </ac:spMkLst>
        </pc:spChg>
        <pc:spChg chg="add">
          <ac:chgData name="Evan Edmunds" userId="378a0e1237f66a80" providerId="LiveId" clId="{A869732F-2060-41E5-BF17-FA95FC445410}" dt="2021-01-25T02:51:36.675" v="1380" actId="26606"/>
          <ac:spMkLst>
            <pc:docMk/>
            <pc:sldMk cId="2364542791" sldId="261"/>
            <ac:spMk id="77" creationId="{C1A2385B-1D2A-4E17-84FA-6CB7F0AAE473}"/>
          </ac:spMkLst>
        </pc:spChg>
        <pc:spChg chg="add">
          <ac:chgData name="Evan Edmunds" userId="378a0e1237f66a80" providerId="LiveId" clId="{A869732F-2060-41E5-BF17-FA95FC445410}" dt="2021-01-25T02:51:36.675" v="1380" actId="26606"/>
          <ac:spMkLst>
            <pc:docMk/>
            <pc:sldMk cId="2364542791" sldId="261"/>
            <ac:spMk id="79" creationId="{5E791F2F-79DB-4CC0-9FA1-001E3E91E8B7}"/>
          </ac:spMkLst>
        </pc:spChg>
        <pc:picChg chg="add mod">
          <ac:chgData name="Evan Edmunds" userId="378a0e1237f66a80" providerId="LiveId" clId="{A869732F-2060-41E5-BF17-FA95FC445410}" dt="2021-01-25T02:51:36.675" v="1380" actId="26606"/>
          <ac:picMkLst>
            <pc:docMk/>
            <pc:sldMk cId="2364542791" sldId="261"/>
            <ac:picMk id="5122" creationId="{7F654A18-46D5-4590-919B-8E940962D55E}"/>
          </ac:picMkLst>
        </pc:picChg>
        <pc:picChg chg="add mod">
          <ac:chgData name="Evan Edmunds" userId="378a0e1237f66a80" providerId="LiveId" clId="{A869732F-2060-41E5-BF17-FA95FC445410}" dt="2021-01-25T02:51:36.675" v="1380" actId="26606"/>
          <ac:picMkLst>
            <pc:docMk/>
            <pc:sldMk cId="2364542791" sldId="261"/>
            <ac:picMk id="5124" creationId="{545A4D61-2B51-4169-B50C-73629994317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A982C-30D2-4C1A-9F0E-A60007C73C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E44B1C-5C58-4D42-B841-B32463A0AC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90029-62B2-4E78-B1CD-1D4C300C7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BFEF3-F46D-47FA-A73A-2B8FFF7E7793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9FA67-0732-4496-9DE8-A155B1607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11FDF-8665-44B5-923E-ADCB2D20B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79DB-6DB1-493C-9B1B-F7189DF4E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41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DC71C-4096-4ECB-8008-CC5679BA4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6882B0-81C6-40CD-90F6-EFA22B545B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DF60F-0CBF-4225-B22C-1EE0B53FF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BFEF3-F46D-47FA-A73A-2B8FFF7E7793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6E97F-C20F-4A15-B556-B16B8B509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EBE93-5DD3-4DF7-8F70-0018BBC65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79DB-6DB1-493C-9B1B-F7189DF4E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668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4B96DF-E9BA-48C7-80BA-14DDB3F160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5FFB48-8640-41D5-995A-77BCB861B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2134C-B47A-4981-B5E7-9CBFB466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BFEF3-F46D-47FA-A73A-2B8FFF7E7793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DD8E5-AB3F-42BD-899F-B2004FD8B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F3455-E59E-4748-8F50-02FC1F4D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79DB-6DB1-493C-9B1B-F7189DF4E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084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F8FDD-B7BF-41FB-8CA5-05A88BD4C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A0C0A-D6F6-4C45-A52D-90F0DF12B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DE6B0-0AE0-4352-8BC6-2168BEBBE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BFEF3-F46D-47FA-A73A-2B8FFF7E7793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44A79-497D-4863-82EE-0A1F92B03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8B678-8AFA-41ED-A6AF-7C1F18A9E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79DB-6DB1-493C-9B1B-F7189DF4E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75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DC568-CC37-4A7B-BE5F-D31F14F76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FC576-088D-4D73-947A-0DA09A75D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7EEB6-F3EC-495D-A4A8-9A02CAAA2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BFEF3-F46D-47FA-A73A-2B8FFF7E7793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766DD-085B-4D38-93BF-6669E0CBB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76A8C-9114-4B3A-ABE1-480580E9A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79DB-6DB1-493C-9B1B-F7189DF4E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08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1B881-2EC5-42F0-91E6-B9840C36D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ACF27-137E-4248-9F5B-9EDC41DC9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F4587-F5F7-4A66-B34D-DBCD29A44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B6A94-B2C8-480C-A79E-99B6525A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BFEF3-F46D-47FA-A73A-2B8FFF7E7793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3F1AD-AB49-4A34-B578-F6536D88E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4FF6ED-31D6-42AF-A3B6-9C817683E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79DB-6DB1-493C-9B1B-F7189DF4E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62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86A28-70AE-4091-9023-8476484FC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C8D5F-8C84-4512-8C66-6EDCFB025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62CFB0-EF37-4C3D-967F-6D54D802E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AF4137-2144-421D-BF2B-F3611CC26A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E82B8F-3150-46E2-91AF-DE8F524F10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02E84F-26C7-402A-A909-AC54DE015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BFEF3-F46D-47FA-A73A-2B8FFF7E7793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B82BCC-5A25-47DE-A358-1AD09BA5B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5E1061-C494-4224-B562-2D0451F04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79DB-6DB1-493C-9B1B-F7189DF4E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20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D1EC5-AC23-43DC-855D-492448BAA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7B1C7D-CE1D-4AB5-A004-81700D9BA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BFEF3-F46D-47FA-A73A-2B8FFF7E7793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E118B9-54A0-42F7-9897-9D8ECA81D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511401-7F0C-4C50-A8CE-F232EE0D9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79DB-6DB1-493C-9B1B-F7189DF4E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56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AC8533-2371-4A27-AF8B-D7554B3C7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BFEF3-F46D-47FA-A73A-2B8FFF7E7793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3B733A-68B5-4295-BC7E-342585CB2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61D9A-220D-4617-AF2F-30FB5D580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79DB-6DB1-493C-9B1B-F7189DF4E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895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60A65-A70A-4CD7-A609-4ED604229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F41DD-2CD4-4F9C-9258-BFDE8EF0F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00CBEF-93DF-4ED6-B3C9-E9998BD07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590E52-BF4E-4813-9E31-A3D3F4102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BFEF3-F46D-47FA-A73A-2B8FFF7E7793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6957E9-2330-4545-B693-F1D02C59A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AC08F-25AC-4A06-8366-66F01A6E1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79DB-6DB1-493C-9B1B-F7189DF4E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20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1B7A6-6214-43A3-A949-4E2412BD4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14A5A9-F578-4A8E-B0B5-8EB96821E3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CF9764-67B3-4C92-BA64-709BF9720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D2483-2EFF-46E1-9559-5C2924D43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BFEF3-F46D-47FA-A73A-2B8FFF7E7793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32B118-A80E-43F7-AEA1-EBC83A159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9EA19E-0C66-4C92-AD12-DA5629815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79DB-6DB1-493C-9B1B-F7189DF4E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97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4E2DA7-4280-49CB-B535-08D31D2A0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113DC-6B0C-41A3-983F-F1735F718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EBE72-8DB2-4866-8136-AA6221E9ED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BFEF3-F46D-47FA-A73A-2B8FFF7E7793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2D7B4-480F-4BC7-8462-C85AB548C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B0460-1574-4C3B-B3E9-1A46748EC7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779DB-6DB1-493C-9B1B-F7189DF4E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31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A0C789-F51C-45B1-AE1F-E1453E9A21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21" r="7705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399399-789F-4BFC-BF02-D7CE31B00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Airline Metrics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5C12FE-90CE-4D58-B7F9-E732A72144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Evan Edmunds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9886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EDFA90-DF4D-4C9D-935F-5DEF63BD2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US" sz="3200"/>
              <a:t>Aircraft Danger, Now and Then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E5934-C1A9-4916-96E5-88AEA78B8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r>
              <a:rPr lang="en-US" sz="1800"/>
              <a:t>There is a noticeable decrease in the mean number of fatalities and fatal accidents across airlines worldwide.</a:t>
            </a:r>
          </a:p>
          <a:p>
            <a:endParaRPr lang="en-US" sz="180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6B3DC4C-1CD7-4A96-A6F9-201773F69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783" y="2937738"/>
            <a:ext cx="5481509" cy="306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FE4EAB0-4139-4FF4-BBC9-3C90C17FF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98781" y="2929572"/>
            <a:ext cx="5523082" cy="308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415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FDDCE5-B337-4434-9858-41FE93338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US" sz="3200"/>
              <a:t>Aircraft Fatailities Standardized by Distance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32A00-58D3-4200-A5DD-4425EC480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en-US" sz="1800"/>
              <a:t>Even when accounting for the total distance travelled, there is a noticeable decrease in mean airline fatalities across airlines, world-wide.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ACD2E8C-1E8C-4363-8C47-6579EEC2B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62084" y="2734056"/>
            <a:ext cx="6156224" cy="348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40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73BD54-7A2E-480D-ACBA-10106933A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US" sz="3200"/>
              <a:t>5 Deadliest Airlines (1985-1999)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E769D-B169-489E-9DCB-D115FF967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en-US" sz="1800"/>
              <a:t>From the period of 1985 – 1999, these five international airlines had the most fatalities per billion miles travelled.</a:t>
            </a:r>
          </a:p>
          <a:p>
            <a:pPr marL="0" indent="0">
              <a:buNone/>
            </a:pPr>
            <a:endParaRPr lang="en-US" sz="180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25872BE7-F742-4CC6-AB31-7A1A518F3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90623" y="2734056"/>
            <a:ext cx="7699146" cy="348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1659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815BBF-08A7-4CAE-BD25-63B78CB8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US" sz="3200"/>
              <a:t>5 Deadliest Airlines (2000-2014)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32714-C891-4C93-8C28-5E0A599F1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en-US" sz="1800"/>
              <a:t>Most of the values are reduced since 1985 – 1999.</a:t>
            </a:r>
          </a:p>
          <a:p>
            <a:r>
              <a:rPr lang="en-US" sz="1800"/>
              <a:t>Kenya Airways is the notable exception, having a higher fatality rate than any other country across both time periods.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A5DA029-98D4-41AC-AE70-F5339C752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72971" y="2734056"/>
            <a:ext cx="7334450" cy="348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5226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7EED96-F66D-4F80-9E55-643FFE125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US" sz="3200"/>
              <a:t>Concerning Domestic Affairs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B79A5-087F-40B6-8445-B2613BCB2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In the past 5 years, the net margin has remained consistent, while the labor expenses have been steadily increasing.</a:t>
            </a:r>
          </a:p>
          <a:p>
            <a:r>
              <a:rPr lang="en-US" sz="1800" dirty="0"/>
              <a:t>This will need to be closely monitored if we are to implement additional safety procedures.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F654A18-46D5-4590-919B-8E940962D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783" y="3100952"/>
            <a:ext cx="5481509" cy="2740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545A4D61-2B51-4169-B50C-736299943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98781" y="3221732"/>
            <a:ext cx="5523082" cy="249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4542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Airline Metrics</vt:lpstr>
      <vt:lpstr>Aircraft Danger, Now and Then</vt:lpstr>
      <vt:lpstr>Aircraft Fatailities Standardized by Distance</vt:lpstr>
      <vt:lpstr>5 Deadliest Airlines (1985-1999)</vt:lpstr>
      <vt:lpstr>5 Deadliest Airlines (2000-2014)</vt:lpstr>
      <vt:lpstr>Concerning Domestic Affairs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Metrics</dc:title>
  <dc:creator>Evan Edmunds</dc:creator>
  <cp:lastModifiedBy>Evan Edmunds</cp:lastModifiedBy>
  <cp:revision>1</cp:revision>
  <dcterms:created xsi:type="dcterms:W3CDTF">2021-01-25T02:53:21Z</dcterms:created>
  <dcterms:modified xsi:type="dcterms:W3CDTF">2021-01-25T02:53:22Z</dcterms:modified>
</cp:coreProperties>
</file>