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318" r:id="rId3"/>
    <p:sldId id="258" r:id="rId4"/>
    <p:sldId id="264" r:id="rId5"/>
    <p:sldId id="319" r:id="rId6"/>
    <p:sldId id="269" r:id="rId7"/>
    <p:sldId id="273" r:id="rId8"/>
    <p:sldId id="279" r:id="rId9"/>
    <p:sldId id="301" r:id="rId10"/>
    <p:sldId id="303" r:id="rId11"/>
    <p:sldId id="289" r:id="rId12"/>
    <p:sldId id="294" r:id="rId13"/>
    <p:sldId id="288" r:id="rId14"/>
    <p:sldId id="300" r:id="rId15"/>
    <p:sldId id="32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orte" panose="03060902040502070203" pitchFamily="66" charset="0"/>
      <p:regular r:id="rId22"/>
    </p:embeddedFont>
    <p:embeddedFont>
      <p:font typeface="Hammersmith One" panose="020107030305010605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64274-7EB8-4DEB-A17F-6A2BC8310655}">
  <a:tblStyle styleId="{78364274-7EB8-4DEB-A17F-6A2BC8310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0E596E-5355-41C6-9B7F-2EFC120EBCB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3618E0-9843-4F6D-B1AD-E55C69F0B4FB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5784E-1FB3-4FAB-85F3-287DD3E8298E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F9B72E-947A-4D95-BD1D-91070D41CC0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91BB1A-ECC8-42C5-BADC-0A06AC090B3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10" d="100"/>
          <a:sy n="110" d="100"/>
        </p:scale>
        <p:origin x="18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c6a01074ef_0_20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c6a01074ef_0_20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c6a01074ef_0_17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c6a01074ef_0_17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c6a01074ef_0_21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c6a01074ef_0_21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c6a01074ef_0_18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c6a01074ef_0_18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slide" Target="../slides/slide14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2.xml"/><Relationship Id="rId5" Type="http://schemas.openxmlformats.org/officeDocument/2006/relationships/slide" Target="../slides/slide11.xml"/><Relationship Id="rId4" Type="http://schemas.openxmlformats.org/officeDocument/2006/relationships/slide" Target="../slides/slide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5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rId6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rId6" action="ppaction://hlinksldjump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rId7" action="ppaction://hlinksldjump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8" r:id="rId6"/>
    <p:sldLayoutId id="2147483672" r:id="rId7"/>
    <p:sldLayoutId id="2147483678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8" r:id="rId14"/>
    <p:sldLayoutId id="214748369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SoundTify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Lastest</a:t>
            </a:r>
            <a:r>
              <a:rPr lang="en-US" dirty="0">
                <a:solidFill>
                  <a:schemeClr val="accent2"/>
                </a:solidFill>
              </a:rPr>
              <a:t> Version</a:t>
            </a:r>
            <a:r>
              <a:rPr lang="en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0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Những khó khăn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6" name="Google Shape;2256;p101"/>
          <p:cNvSpPr/>
          <p:nvPr/>
        </p:nvSpPr>
        <p:spPr>
          <a:xfrm>
            <a:off x="153225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57" name="Google Shape;2257;p101"/>
          <p:cNvSpPr/>
          <p:nvPr/>
        </p:nvSpPr>
        <p:spPr>
          <a:xfrm>
            <a:off x="365820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58" name="Google Shape;2258;p101"/>
          <p:cNvSpPr/>
          <p:nvPr/>
        </p:nvSpPr>
        <p:spPr>
          <a:xfrm>
            <a:off x="5784150" y="1658575"/>
            <a:ext cx="1884600" cy="24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59" name="Google Shape;2259;p101"/>
          <p:cNvSpPr txBox="1"/>
          <p:nvPr/>
        </p:nvSpPr>
        <p:spPr>
          <a:xfrm>
            <a:off x="1532250" y="2548275"/>
            <a:ext cx="1884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Khó sửa</a:t>
            </a:r>
            <a:endParaRPr sz="2200" b="1" dirty="0">
              <a:solidFill>
                <a:schemeClr val="accent2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260" name="Google Shape;2260;p101"/>
          <p:cNvSpPr txBox="1"/>
          <p:nvPr/>
        </p:nvSpPr>
        <p:spPr>
          <a:xfrm>
            <a:off x="3658200" y="2546850"/>
            <a:ext cx="1884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Học online</a:t>
            </a:r>
            <a:endParaRPr sz="2200" b="1" dirty="0">
              <a:solidFill>
                <a:schemeClr val="accent2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261" name="Google Shape;2261;p101"/>
          <p:cNvSpPr txBox="1"/>
          <p:nvPr/>
        </p:nvSpPr>
        <p:spPr>
          <a:xfrm>
            <a:off x="5784150" y="2548500"/>
            <a:ext cx="1884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Bản thân</a:t>
            </a:r>
            <a:endParaRPr sz="2200" b="1" dirty="0">
              <a:solidFill>
                <a:schemeClr val="accent2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262" name="Google Shape;2262;p101"/>
          <p:cNvSpPr txBox="1"/>
          <p:nvPr/>
        </p:nvSpPr>
        <p:spPr>
          <a:xfrm>
            <a:off x="5784150" y="2968244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Sự kiên trì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3" name="Google Shape;2263;p101"/>
          <p:cNvSpPr txBox="1"/>
          <p:nvPr/>
        </p:nvSpPr>
        <p:spPr>
          <a:xfrm>
            <a:off x="3658200" y="2966594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Thật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sự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rất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khó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hiểu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4" name="Google Shape;2264;p101"/>
          <p:cNvSpPr txBox="1"/>
          <p:nvPr/>
        </p:nvSpPr>
        <p:spPr>
          <a:xfrm>
            <a:off x="1532250" y="296801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Sản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phẩm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dùng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lại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từ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trước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2267" name="Google Shape;2267;p101"/>
          <p:cNvGrpSpPr/>
          <p:nvPr/>
        </p:nvGrpSpPr>
        <p:grpSpPr>
          <a:xfrm>
            <a:off x="4414082" y="2046307"/>
            <a:ext cx="372824" cy="372058"/>
            <a:chOff x="-38686275" y="2314400"/>
            <a:chExt cx="316650" cy="316000"/>
          </a:xfrm>
        </p:grpSpPr>
        <p:sp>
          <p:nvSpPr>
            <p:cNvPr id="2268" name="Google Shape;2268;p101"/>
            <p:cNvSpPr/>
            <p:nvPr/>
          </p:nvSpPr>
          <p:spPr>
            <a:xfrm>
              <a:off x="-38686275" y="2314400"/>
              <a:ext cx="316650" cy="316000"/>
            </a:xfrm>
            <a:custGeom>
              <a:avLst/>
              <a:gdLst/>
              <a:ahLst/>
              <a:cxnLst/>
              <a:rect l="l" t="t" r="r" b="b"/>
              <a:pathLst>
                <a:path w="12666" h="12640" extrusionOk="0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01"/>
            <p:cNvSpPr/>
            <p:nvPr/>
          </p:nvSpPr>
          <p:spPr>
            <a:xfrm>
              <a:off x="-38583075" y="2527075"/>
              <a:ext cx="111075" cy="63050"/>
            </a:xfrm>
            <a:custGeom>
              <a:avLst/>
              <a:gdLst/>
              <a:ahLst/>
              <a:cxnLst/>
              <a:rect l="l" t="t" r="r" b="b"/>
              <a:pathLst>
                <a:path w="4443" h="2522" extrusionOk="0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0" name="Google Shape;2270;p101"/>
          <p:cNvGrpSpPr/>
          <p:nvPr/>
        </p:nvGrpSpPr>
        <p:grpSpPr>
          <a:xfrm>
            <a:off x="2464950" y="1416475"/>
            <a:ext cx="4271100" cy="251113"/>
            <a:chOff x="2464950" y="1416475"/>
            <a:chExt cx="4271100" cy="251113"/>
          </a:xfrm>
        </p:grpSpPr>
        <p:cxnSp>
          <p:nvCxnSpPr>
            <p:cNvPr id="2271" name="Google Shape;2271;p101"/>
            <p:cNvCxnSpPr/>
            <p:nvPr/>
          </p:nvCxnSpPr>
          <p:spPr>
            <a:xfrm>
              <a:off x="2464950" y="1424200"/>
              <a:ext cx="4271100" cy="1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2" name="Google Shape;2272;p101"/>
            <p:cNvCxnSpPr>
              <a:stCxn id="2256" idx="0"/>
            </p:cNvCxnSpPr>
            <p:nvPr/>
          </p:nvCxnSpPr>
          <p:spPr>
            <a:xfrm rot="10800000">
              <a:off x="2474550" y="1416475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3" name="Google Shape;2273;p101"/>
            <p:cNvCxnSpPr/>
            <p:nvPr/>
          </p:nvCxnSpPr>
          <p:spPr>
            <a:xfrm rot="10800000">
              <a:off x="672645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4" name="Google Shape;2274;p101"/>
            <p:cNvCxnSpPr/>
            <p:nvPr/>
          </p:nvCxnSpPr>
          <p:spPr>
            <a:xfrm rot="10800000">
              <a:off x="4572000" y="1425488"/>
              <a:ext cx="0" cy="2421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11982;p142">
            <a:extLst>
              <a:ext uri="{FF2B5EF4-FFF2-40B4-BE49-F238E27FC236}">
                <a16:creationId xmlns:a16="http://schemas.microsoft.com/office/drawing/2014/main" id="{6DEC3216-6037-4BC5-BF59-824421EB9840}"/>
              </a:ext>
            </a:extLst>
          </p:cNvPr>
          <p:cNvGrpSpPr/>
          <p:nvPr/>
        </p:nvGrpSpPr>
        <p:grpSpPr>
          <a:xfrm>
            <a:off x="2291068" y="2021509"/>
            <a:ext cx="366963" cy="352768"/>
            <a:chOff x="-31889075" y="2658950"/>
            <a:chExt cx="302475" cy="290775"/>
          </a:xfrm>
          <a:solidFill>
            <a:schemeClr val="accent2">
              <a:lumMod val="75000"/>
            </a:schemeClr>
          </a:solidFill>
        </p:grpSpPr>
        <p:sp>
          <p:nvSpPr>
            <p:cNvPr id="26" name="Google Shape;11983;p142">
              <a:extLst>
                <a:ext uri="{FF2B5EF4-FFF2-40B4-BE49-F238E27FC236}">
                  <a16:creationId xmlns:a16="http://schemas.microsoft.com/office/drawing/2014/main" id="{626A8065-9DB2-42FE-B074-C7AAD6F0FF09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84;p142">
              <a:extLst>
                <a:ext uri="{FF2B5EF4-FFF2-40B4-BE49-F238E27FC236}">
                  <a16:creationId xmlns:a16="http://schemas.microsoft.com/office/drawing/2014/main" id="{5A20F97E-A5EA-43AE-AC1F-6924B7587B44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636;p141">
            <a:extLst>
              <a:ext uri="{FF2B5EF4-FFF2-40B4-BE49-F238E27FC236}">
                <a16:creationId xmlns:a16="http://schemas.microsoft.com/office/drawing/2014/main" id="{E2AD37D5-9B60-438D-AD2E-79A27CDA5F13}"/>
              </a:ext>
            </a:extLst>
          </p:cNvPr>
          <p:cNvGrpSpPr/>
          <p:nvPr/>
        </p:nvGrpSpPr>
        <p:grpSpPr>
          <a:xfrm>
            <a:off x="6541956" y="2046307"/>
            <a:ext cx="368987" cy="366992"/>
            <a:chOff x="-64401400" y="1914475"/>
            <a:chExt cx="319000" cy="317275"/>
          </a:xfrm>
          <a:solidFill>
            <a:schemeClr val="accent2"/>
          </a:solidFill>
        </p:grpSpPr>
        <p:sp>
          <p:nvSpPr>
            <p:cNvPr id="29" name="Google Shape;11637;p141">
              <a:extLst>
                <a:ext uri="{FF2B5EF4-FFF2-40B4-BE49-F238E27FC236}">
                  <a16:creationId xmlns:a16="http://schemas.microsoft.com/office/drawing/2014/main" id="{BB60A8E3-5084-4853-9B8F-1E0C3AD2EEF7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Google Shape;11638;p141">
              <a:extLst>
                <a:ext uri="{FF2B5EF4-FFF2-40B4-BE49-F238E27FC236}">
                  <a16:creationId xmlns:a16="http://schemas.microsoft.com/office/drawing/2014/main" id="{9DF8DBEB-49E2-4BF2-9A8A-6188C7E73EC6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Google Shape;11639;p141">
              <a:extLst>
                <a:ext uri="{FF2B5EF4-FFF2-40B4-BE49-F238E27FC236}">
                  <a16:creationId xmlns:a16="http://schemas.microsoft.com/office/drawing/2014/main" id="{805FEE0B-143A-4EAA-B3C4-D16A963BBA0D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Trình bày</a:t>
            </a:r>
            <a:endParaRPr dirty="0"/>
          </a:p>
        </p:txBody>
      </p:sp>
      <p:sp>
        <p:nvSpPr>
          <p:cNvPr id="2034" name="Google Shape;2034;p87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5" name="Google Shape;2035;p8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8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Điểm hạn chế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0" name="Google Shape;2100;p9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01" name="Google Shape;2101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9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86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995" name="Google Shape;1995;p86"/>
          <p:cNvGrpSpPr/>
          <p:nvPr/>
        </p:nvGrpSpPr>
        <p:grpSpPr>
          <a:xfrm rot="5400000" flipH="1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96" name="Google Shape;1996;p8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0" name="Google Shape;2020;p86"/>
          <p:cNvSpPr/>
          <p:nvPr/>
        </p:nvSpPr>
        <p:spPr>
          <a:xfrm rot="-3415034" flipH="1">
            <a:off x="5358889" y="5240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86"/>
          <p:cNvSpPr/>
          <p:nvPr/>
        </p:nvSpPr>
        <p:spPr>
          <a:xfrm rot="-1379372" flipH="1">
            <a:off x="5148635" y="11836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86"/>
          <p:cNvSpPr/>
          <p:nvPr/>
        </p:nvSpPr>
        <p:spPr>
          <a:xfrm flipH="1">
            <a:off x="794051" y="3667402"/>
            <a:ext cx="1062209" cy="93695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86"/>
          <p:cNvSpPr txBox="1"/>
          <p:nvPr/>
        </p:nvSpPr>
        <p:spPr>
          <a:xfrm flipH="1">
            <a:off x="1017188" y="996000"/>
            <a:ext cx="351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Những tính năng còn thiếu </a:t>
            </a:r>
            <a:endParaRPr sz="2200" b="1" dirty="0">
              <a:solidFill>
                <a:schemeClr val="lt2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024" name="Google Shape;2024;p86"/>
          <p:cNvSpPr txBox="1"/>
          <p:nvPr/>
        </p:nvSpPr>
        <p:spPr>
          <a:xfrm flipH="1">
            <a:off x="1124712" y="1709928"/>
            <a:ext cx="3158100" cy="27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Tìm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kiếm</a:t>
            </a:r>
            <a:endParaRPr sz="16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Cập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nhật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các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bài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hát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mới</a:t>
            </a:r>
            <a:r>
              <a:rPr lang="en-US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nhất</a:t>
            </a:r>
            <a:endParaRPr sz="16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Thêm playlist cá nhân</a:t>
            </a:r>
            <a:endParaRPr sz="16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Top Chart</a:t>
            </a:r>
            <a:endParaRPr sz="16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25" name="Google Shape;2025;p86"/>
          <p:cNvSpPr/>
          <p:nvPr/>
        </p:nvSpPr>
        <p:spPr>
          <a:xfrm flipH="1">
            <a:off x="1385076" y="1870250"/>
            <a:ext cx="133200" cy="133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86"/>
          <p:cNvSpPr/>
          <p:nvPr/>
        </p:nvSpPr>
        <p:spPr>
          <a:xfrm flipH="1">
            <a:off x="1385076" y="2114933"/>
            <a:ext cx="133200" cy="13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86"/>
          <p:cNvSpPr/>
          <p:nvPr/>
        </p:nvSpPr>
        <p:spPr>
          <a:xfrm flipH="1">
            <a:off x="1385076" y="2359617"/>
            <a:ext cx="133200" cy="13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86"/>
          <p:cNvSpPr/>
          <p:nvPr/>
        </p:nvSpPr>
        <p:spPr>
          <a:xfrm flipH="1">
            <a:off x="1385076" y="2604300"/>
            <a:ext cx="133200" cy="133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026;p86">
            <a:extLst>
              <a:ext uri="{FF2B5EF4-FFF2-40B4-BE49-F238E27FC236}">
                <a16:creationId xmlns:a16="http://schemas.microsoft.com/office/drawing/2014/main" id="{CBAE1FD0-A302-4202-8F0B-95C685B33EEE}"/>
              </a:ext>
            </a:extLst>
          </p:cNvPr>
          <p:cNvSpPr/>
          <p:nvPr/>
        </p:nvSpPr>
        <p:spPr>
          <a:xfrm flipH="1">
            <a:off x="1385076" y="1866631"/>
            <a:ext cx="133200" cy="13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026;p86">
            <a:extLst>
              <a:ext uri="{FF2B5EF4-FFF2-40B4-BE49-F238E27FC236}">
                <a16:creationId xmlns:a16="http://schemas.microsoft.com/office/drawing/2014/main" id="{3F0832F4-298F-4804-9B2B-ABB578447C1D}"/>
              </a:ext>
            </a:extLst>
          </p:cNvPr>
          <p:cNvSpPr/>
          <p:nvPr/>
        </p:nvSpPr>
        <p:spPr>
          <a:xfrm flipH="1">
            <a:off x="1385076" y="2593482"/>
            <a:ext cx="133200" cy="13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98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Trả lời câu hỏi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4" name="Google Shape;2174;p98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5" name="Google Shape;2175;p98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98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tripleh1606@gmail.com</a:t>
            </a:r>
            <a:r>
              <a:rPr lang="en" dirty="0"/>
              <a:t>| +84 901 062 287|</a:t>
            </a:r>
            <a:endParaRPr dirty="0"/>
          </a:p>
        </p:txBody>
      </p:sp>
      <p:sp>
        <p:nvSpPr>
          <p:cNvPr id="2560" name="Google Shape;2560;p123"/>
          <p:cNvSpPr/>
          <p:nvPr/>
        </p:nvSpPr>
        <p:spPr>
          <a:xfrm>
            <a:off x="3847726" y="2829790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1" name="Google Shape;2561;p123"/>
          <p:cNvGrpSpPr/>
          <p:nvPr/>
        </p:nvGrpSpPr>
        <p:grpSpPr>
          <a:xfrm>
            <a:off x="4368267" y="2829728"/>
            <a:ext cx="407432" cy="407391"/>
            <a:chOff x="812101" y="2571761"/>
            <a:chExt cx="417066" cy="417024"/>
          </a:xfrm>
        </p:grpSpPr>
        <p:sp>
          <p:nvSpPr>
            <p:cNvPr id="2562" name="Google Shape;2562;p12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2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2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2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123"/>
          <p:cNvGrpSpPr/>
          <p:nvPr/>
        </p:nvGrpSpPr>
        <p:grpSpPr>
          <a:xfrm>
            <a:off x="4888861" y="2829728"/>
            <a:ext cx="407391" cy="407391"/>
            <a:chOff x="1323129" y="2571761"/>
            <a:chExt cx="417024" cy="417024"/>
          </a:xfrm>
        </p:grpSpPr>
        <p:sp>
          <p:nvSpPr>
            <p:cNvPr id="2567" name="Google Shape;2567;p12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2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2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2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1" name="Google Shape;2571;p123"/>
          <p:cNvSpPr txBox="1"/>
          <p:nvPr/>
        </p:nvSpPr>
        <p:spPr>
          <a:xfrm>
            <a:off x="4949310" y="4128299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572" name="Google Shape;2572;p123"/>
          <p:cNvSpPr txBox="1"/>
          <p:nvPr/>
        </p:nvSpPr>
        <p:spPr>
          <a:xfrm>
            <a:off x="2720549" y="43114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11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2473" name="Google Shape;2473;p116"/>
          <p:cNvSpPr txBox="1">
            <a:spLocks noGrp="1"/>
          </p:cNvSpPr>
          <p:nvPr>
            <p:ph type="subTitle" idx="1"/>
          </p:nvPr>
        </p:nvSpPr>
        <p:spPr>
          <a:xfrm>
            <a:off x="5165678" y="1333525"/>
            <a:ext cx="240599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latin typeface="Anaheim"/>
              </a:rPr>
              <a:t>Hoàng Hữu Hiệp</a:t>
            </a:r>
            <a:endParaRPr sz="2400" dirty="0">
              <a:latin typeface="Anaheim"/>
            </a:endParaRPr>
          </a:p>
        </p:txBody>
      </p:sp>
      <p:sp>
        <p:nvSpPr>
          <p:cNvPr id="2474" name="Google Shape;2474;p116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75" name="Google Shape;2475;p116"/>
          <p:cNvSpPr txBox="1">
            <a:spLocks noGrp="1"/>
          </p:cNvSpPr>
          <p:nvPr>
            <p:ph type="subTitle" idx="3"/>
          </p:nvPr>
        </p:nvSpPr>
        <p:spPr>
          <a:xfrm>
            <a:off x="5322627" y="1839280"/>
            <a:ext cx="2249048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 tuổi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</a:rPr>
              <a:t>DBP-JSI05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76" name="Google Shape;2476;p116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77" name="Google Shape;2477;p116"/>
          <p:cNvPicPr preferRelativeResize="0"/>
          <p:nvPr/>
        </p:nvPicPr>
        <p:blipFill rotWithShape="1">
          <a:blip r:embed="rId3"/>
          <a:srcRect t="5554" b="5554"/>
          <a:stretch/>
        </p:blipFill>
        <p:spPr>
          <a:xfrm>
            <a:off x="1356805" y="1301258"/>
            <a:ext cx="3042000" cy="2882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78" name="Google Shape;2478;p116"/>
          <p:cNvSpPr/>
          <p:nvPr/>
        </p:nvSpPr>
        <p:spPr>
          <a:xfrm rot="-7977677">
            <a:off x="441245" y="756769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điểm cần cải thiện ở sản phẩm</a:t>
            </a:r>
            <a:endParaRPr dirty="0"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tiễn sử dụng sản phẩm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599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thiệu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6" name="Google Shape;1336;p56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Nhu cầu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7" name="Google Shape;1337;p56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8" name="Google Shape;1338;p56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sản phẩm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Nhu cầu, mục đích và đối tượng của sản phẩm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3" name="Google Shape;1343;p56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4" name="Google Shape;1344;p56">
            <a:hlinkClick r:id="rId6" action="ppaction://hlinksldjump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vấn đề xoay quanh sản phẩm</a:t>
            </a:r>
            <a:endParaRPr dirty="0"/>
          </a:p>
        </p:txBody>
      </p:sp>
      <p:sp>
        <p:nvSpPr>
          <p:cNvPr id="1346" name="Google Shape;1346;p56">
            <a:hlinkClick r:id="rId7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Quá trình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7" name="Google Shape;1347;p56">
            <a:hlinkClick r:id="rId8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trình, những khó khăn trong quá trình ra thành phẩm</a:t>
            </a:r>
            <a:endParaRPr dirty="0"/>
          </a:p>
        </p:txBody>
      </p:sp>
      <p:sp>
        <p:nvSpPr>
          <p:cNvPr id="1349" name="Google Shape;1349;p56">
            <a:hlinkClick r:id="rId7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50" name="Google Shape;1350;p56">
            <a:hlinkClick r:id="rId8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orte" panose="03060902040502070203" pitchFamily="66" charset="0"/>
              </a:rPr>
              <a:t>Giới thiệu </a:t>
            </a:r>
            <a:endParaRPr dirty="0">
              <a:solidFill>
                <a:schemeClr val="accent2"/>
              </a:solidFill>
              <a:latin typeface="Forte" panose="03060902040502070203" pitchFamily="66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6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117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SoundTify</a:t>
            </a:r>
            <a:endParaRPr dirty="0"/>
          </a:p>
        </p:txBody>
      </p:sp>
      <p:sp>
        <p:nvSpPr>
          <p:cNvPr id="2484" name="Google Shape;2484;p117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Soundclound + Spotify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nền tảng nghe nhạc trực tuyến</a:t>
            </a:r>
            <a:endParaRPr dirty="0"/>
          </a:p>
        </p:txBody>
      </p:sp>
      <p:grpSp>
        <p:nvGrpSpPr>
          <p:cNvPr id="2485" name="Google Shape;2485;p117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2486" name="Google Shape;2486;p1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17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17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17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7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7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44BD8F-3C66-4EE7-8D18-759665B3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24" y="1521173"/>
            <a:ext cx="3047455" cy="1728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Nhu cầu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5" name="Google Shape;1415;p6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6" name="Google Shape;1416;p6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1"/>
          <p:cNvSpPr/>
          <p:nvPr/>
        </p:nvSpPr>
        <p:spPr>
          <a:xfrm rot="288619" flipH="1">
            <a:off x="-1653681" y="14790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946047" y="2514265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11051" y="3881333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58" y="1"/>
                </a:moveTo>
                <a:cubicBezTo>
                  <a:pt x="373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76" y="1"/>
                  <a:pt x="197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898676" y="2818806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2127050" y="2818806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1529813" y="3218089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1105084" y="2133518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1509495" y="3585253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1389369" y="2886494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1932499" y="2896625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1612699" y="2984631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1605964" y="3121678"/>
            <a:ext cx="160761" cy="49097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71"/>
          <p:cNvSpPr/>
          <p:nvPr/>
        </p:nvSpPr>
        <p:spPr>
          <a:xfrm>
            <a:off x="1328470" y="3081042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71"/>
          <p:cNvSpPr/>
          <p:nvPr/>
        </p:nvSpPr>
        <p:spPr>
          <a:xfrm>
            <a:off x="1900324" y="3081042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71"/>
          <p:cNvSpPr/>
          <p:nvPr/>
        </p:nvSpPr>
        <p:spPr>
          <a:xfrm>
            <a:off x="854700" y="2059874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1"/>
          <p:cNvSpPr/>
          <p:nvPr/>
        </p:nvSpPr>
        <p:spPr>
          <a:xfrm>
            <a:off x="739639" y="4510734"/>
            <a:ext cx="1883203" cy="33900"/>
          </a:xfrm>
          <a:custGeom>
            <a:avLst/>
            <a:gdLst/>
            <a:ahLst/>
            <a:cxnLst/>
            <a:rect l="l" t="t" r="r" b="b"/>
            <a:pathLst>
              <a:path w="33831" h="609" extrusionOk="0">
                <a:moveTo>
                  <a:pt x="304" y="1"/>
                </a:moveTo>
                <a:lnTo>
                  <a:pt x="0" y="609"/>
                </a:lnTo>
                <a:lnTo>
                  <a:pt x="33831" y="609"/>
                </a:lnTo>
                <a:lnTo>
                  <a:pt x="335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71"/>
          <p:cNvSpPr/>
          <p:nvPr/>
        </p:nvSpPr>
        <p:spPr>
          <a:xfrm>
            <a:off x="649961" y="4725655"/>
            <a:ext cx="2042293" cy="33844"/>
          </a:xfrm>
          <a:custGeom>
            <a:avLst/>
            <a:gdLst/>
            <a:ahLst/>
            <a:cxnLst/>
            <a:rect l="l" t="t" r="r" b="b"/>
            <a:pathLst>
              <a:path w="36689" h="608" extrusionOk="0">
                <a:moveTo>
                  <a:pt x="244" y="0"/>
                </a:moveTo>
                <a:lnTo>
                  <a:pt x="0" y="608"/>
                </a:lnTo>
                <a:lnTo>
                  <a:pt x="36688" y="608"/>
                </a:lnTo>
                <a:lnTo>
                  <a:pt x="365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71"/>
          <p:cNvSpPr/>
          <p:nvPr/>
        </p:nvSpPr>
        <p:spPr>
          <a:xfrm>
            <a:off x="1874940" y="2763364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1289560" y="2746052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7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3" name="Google Shape;1573;p71">
            <a:hlinkClick r:id="" action="ppaction://noaction"/>
          </p:cNvPr>
          <p:cNvSpPr/>
          <p:nvPr/>
        </p:nvSpPr>
        <p:spPr>
          <a:xfrm>
            <a:off x="6348888" y="2860863"/>
            <a:ext cx="19775" cy="19800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71">
            <a:hlinkClick r:id="" action="ppaction://noaction"/>
          </p:cNvPr>
          <p:cNvSpPr/>
          <p:nvPr/>
        </p:nvSpPr>
        <p:spPr>
          <a:xfrm>
            <a:off x="6348888" y="3023488"/>
            <a:ext cx="19775" cy="19775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71">
            <a:hlinkClick r:id="" action="ppaction://noaction"/>
          </p:cNvPr>
          <p:cNvSpPr/>
          <p:nvPr/>
        </p:nvSpPr>
        <p:spPr>
          <a:xfrm>
            <a:off x="5478876" y="1704395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14 - 20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580" name="Google Shape;1580;p71"/>
          <p:cNvSpPr/>
          <p:nvPr/>
        </p:nvSpPr>
        <p:spPr>
          <a:xfrm rot="-7977666">
            <a:off x="7506041" y="1464907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05;p70">
            <a:extLst>
              <a:ext uri="{FF2B5EF4-FFF2-40B4-BE49-F238E27FC236}">
                <a16:creationId xmlns:a16="http://schemas.microsoft.com/office/drawing/2014/main" id="{DD8CAC62-2DC6-4396-AC8E-20D60797202F}"/>
              </a:ext>
            </a:extLst>
          </p:cNvPr>
          <p:cNvGrpSpPr/>
          <p:nvPr/>
        </p:nvGrpSpPr>
        <p:grpSpPr>
          <a:xfrm>
            <a:off x="2890174" y="2050827"/>
            <a:ext cx="2080021" cy="2838397"/>
            <a:chOff x="1034825" y="1460000"/>
            <a:chExt cx="2080021" cy="2838397"/>
          </a:xfrm>
        </p:grpSpPr>
        <p:sp>
          <p:nvSpPr>
            <p:cNvPr id="36" name="Google Shape;1506;p70">
              <a:extLst>
                <a:ext uri="{FF2B5EF4-FFF2-40B4-BE49-F238E27FC236}">
                  <a16:creationId xmlns:a16="http://schemas.microsoft.com/office/drawing/2014/main" id="{B90445A0-37E5-459F-8310-24A0322567F0}"/>
                </a:ext>
              </a:extLst>
            </p:cNvPr>
            <p:cNvSpPr/>
            <p:nvPr/>
          </p:nvSpPr>
          <p:spPr>
            <a:xfrm>
              <a:off x="1108121" y="2003925"/>
              <a:ext cx="2006724" cy="1603148"/>
            </a:xfrm>
            <a:custGeom>
              <a:avLst/>
              <a:gdLst/>
              <a:ahLst/>
              <a:cxnLst/>
              <a:rect l="l" t="t" r="r" b="b"/>
              <a:pathLst>
                <a:path w="36686" h="29308" extrusionOk="0">
                  <a:moveTo>
                    <a:pt x="8174" y="0"/>
                  </a:moveTo>
                  <a:lnTo>
                    <a:pt x="4588" y="15077"/>
                  </a:lnTo>
                  <a:cubicBezTo>
                    <a:pt x="4405" y="15061"/>
                    <a:pt x="4213" y="15053"/>
                    <a:pt x="4015" y="15053"/>
                  </a:cubicBezTo>
                  <a:cubicBezTo>
                    <a:pt x="2236" y="15053"/>
                    <a:pt x="1" y="15718"/>
                    <a:pt x="302" y="17934"/>
                  </a:cubicBezTo>
                  <a:cubicBezTo>
                    <a:pt x="423" y="18937"/>
                    <a:pt x="1183" y="19788"/>
                    <a:pt x="2095" y="20213"/>
                  </a:cubicBezTo>
                  <a:cubicBezTo>
                    <a:pt x="2670" y="20473"/>
                    <a:pt x="3290" y="20586"/>
                    <a:pt x="3907" y="20586"/>
                  </a:cubicBezTo>
                  <a:cubicBezTo>
                    <a:pt x="4301" y="20586"/>
                    <a:pt x="4695" y="20540"/>
                    <a:pt x="5074" y="20457"/>
                  </a:cubicBezTo>
                  <a:lnTo>
                    <a:pt x="5074" y="20457"/>
                  </a:lnTo>
                  <a:cubicBezTo>
                    <a:pt x="2946" y="21429"/>
                    <a:pt x="2217" y="23709"/>
                    <a:pt x="2794" y="25928"/>
                  </a:cubicBezTo>
                  <a:cubicBezTo>
                    <a:pt x="3304" y="27853"/>
                    <a:pt x="4770" y="28367"/>
                    <a:pt x="6190" y="28367"/>
                  </a:cubicBezTo>
                  <a:cubicBezTo>
                    <a:pt x="7820" y="28367"/>
                    <a:pt x="9390" y="27691"/>
                    <a:pt x="9390" y="27691"/>
                  </a:cubicBezTo>
                  <a:lnTo>
                    <a:pt x="15925" y="28937"/>
                  </a:lnTo>
                  <a:lnTo>
                    <a:pt x="18904" y="26353"/>
                  </a:lnTo>
                  <a:cubicBezTo>
                    <a:pt x="18904" y="26353"/>
                    <a:pt x="27445" y="29241"/>
                    <a:pt x="28205" y="29302"/>
                  </a:cubicBezTo>
                  <a:cubicBezTo>
                    <a:pt x="28236" y="29305"/>
                    <a:pt x="28271" y="29307"/>
                    <a:pt x="28310" y="29307"/>
                  </a:cubicBezTo>
                  <a:cubicBezTo>
                    <a:pt x="29245" y="29307"/>
                    <a:pt x="32493" y="28229"/>
                    <a:pt x="31822" y="24408"/>
                  </a:cubicBezTo>
                  <a:lnTo>
                    <a:pt x="31822" y="24408"/>
                  </a:lnTo>
                  <a:cubicBezTo>
                    <a:pt x="31944" y="25046"/>
                    <a:pt x="33008" y="25654"/>
                    <a:pt x="33555" y="25837"/>
                  </a:cubicBezTo>
                  <a:cubicBezTo>
                    <a:pt x="33830" y="25932"/>
                    <a:pt x="34129" y="25990"/>
                    <a:pt x="34423" y="25990"/>
                  </a:cubicBezTo>
                  <a:cubicBezTo>
                    <a:pt x="34877" y="25990"/>
                    <a:pt x="35320" y="25852"/>
                    <a:pt x="35652" y="25502"/>
                  </a:cubicBezTo>
                  <a:cubicBezTo>
                    <a:pt x="36685" y="24469"/>
                    <a:pt x="35804" y="22767"/>
                    <a:pt x="35044" y="21824"/>
                  </a:cubicBezTo>
                  <a:cubicBezTo>
                    <a:pt x="34898" y="21649"/>
                    <a:pt x="33992" y="20573"/>
                    <a:pt x="33653" y="20573"/>
                  </a:cubicBezTo>
                  <a:cubicBezTo>
                    <a:pt x="33639" y="20573"/>
                    <a:pt x="33627" y="20575"/>
                    <a:pt x="33616" y="20578"/>
                  </a:cubicBezTo>
                  <a:cubicBezTo>
                    <a:pt x="33616" y="20578"/>
                    <a:pt x="36260" y="19666"/>
                    <a:pt x="34375" y="16931"/>
                  </a:cubicBezTo>
                  <a:cubicBezTo>
                    <a:pt x="33324" y="15397"/>
                    <a:pt x="31863" y="15065"/>
                    <a:pt x="30794" y="15065"/>
                  </a:cubicBezTo>
                  <a:cubicBezTo>
                    <a:pt x="29978" y="15065"/>
                    <a:pt x="29391" y="15259"/>
                    <a:pt x="29391" y="15259"/>
                  </a:cubicBezTo>
                  <a:lnTo>
                    <a:pt x="27840" y="244"/>
                  </a:lnTo>
                  <a:lnTo>
                    <a:pt x="8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7;p70">
              <a:extLst>
                <a:ext uri="{FF2B5EF4-FFF2-40B4-BE49-F238E27FC236}">
                  <a16:creationId xmlns:a16="http://schemas.microsoft.com/office/drawing/2014/main" id="{79D0121C-D209-4BBA-9D70-3015B20E8D0C}"/>
                </a:ext>
              </a:extLst>
            </p:cNvPr>
            <p:cNvSpPr/>
            <p:nvPr/>
          </p:nvSpPr>
          <p:spPr>
            <a:xfrm>
              <a:off x="1034825" y="3299083"/>
              <a:ext cx="2070067" cy="999314"/>
            </a:xfrm>
            <a:custGeom>
              <a:avLst/>
              <a:gdLst/>
              <a:ahLst/>
              <a:cxnLst/>
              <a:rect l="l" t="t" r="r" b="b"/>
              <a:pathLst>
                <a:path w="37844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8;p70">
              <a:extLst>
                <a:ext uri="{FF2B5EF4-FFF2-40B4-BE49-F238E27FC236}">
                  <a16:creationId xmlns:a16="http://schemas.microsoft.com/office/drawing/2014/main" id="{AB7D90FF-6F60-4D02-BA57-4263204C3B23}"/>
                </a:ext>
              </a:extLst>
            </p:cNvPr>
            <p:cNvSpPr/>
            <p:nvPr/>
          </p:nvSpPr>
          <p:spPr>
            <a:xfrm>
              <a:off x="1315813" y="2254992"/>
              <a:ext cx="325903" cy="325903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9;p70">
              <a:extLst>
                <a:ext uri="{FF2B5EF4-FFF2-40B4-BE49-F238E27FC236}">
                  <a16:creationId xmlns:a16="http://schemas.microsoft.com/office/drawing/2014/main" id="{0042392B-E671-4EA8-8FC6-CF7B34B8B188}"/>
                </a:ext>
              </a:extLst>
            </p:cNvPr>
            <p:cNvSpPr/>
            <p:nvPr/>
          </p:nvSpPr>
          <p:spPr>
            <a:xfrm>
              <a:off x="2522850" y="2254992"/>
              <a:ext cx="325957" cy="325903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2979" y="0"/>
                  </a:moveTo>
                  <a:cubicBezTo>
                    <a:pt x="1338" y="0"/>
                    <a:pt x="1" y="1337"/>
                    <a:pt x="1" y="2979"/>
                  </a:cubicBezTo>
                  <a:cubicBezTo>
                    <a:pt x="1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0;p70">
              <a:extLst>
                <a:ext uri="{FF2B5EF4-FFF2-40B4-BE49-F238E27FC236}">
                  <a16:creationId xmlns:a16="http://schemas.microsoft.com/office/drawing/2014/main" id="{2DE150B3-B830-44DB-AC14-401D4D17C5D0}"/>
                </a:ext>
              </a:extLst>
            </p:cNvPr>
            <p:cNvSpPr/>
            <p:nvPr/>
          </p:nvSpPr>
          <p:spPr>
            <a:xfrm>
              <a:off x="1935932" y="2647347"/>
              <a:ext cx="355878" cy="567020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500" y="9362"/>
                    <a:pt x="6506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1;p70">
              <a:extLst>
                <a:ext uri="{FF2B5EF4-FFF2-40B4-BE49-F238E27FC236}">
                  <a16:creationId xmlns:a16="http://schemas.microsoft.com/office/drawing/2014/main" id="{D3D22598-46DA-4B8E-84FD-00CDEDF9936D}"/>
                </a:ext>
              </a:extLst>
            </p:cNvPr>
            <p:cNvSpPr/>
            <p:nvPr/>
          </p:nvSpPr>
          <p:spPr>
            <a:xfrm>
              <a:off x="1518636" y="1580939"/>
              <a:ext cx="1137322" cy="1364492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1" y="14056"/>
                    <a:pt x="92" y="14542"/>
                    <a:pt x="244" y="16092"/>
                  </a:cubicBezTo>
                  <a:cubicBezTo>
                    <a:pt x="609" y="19223"/>
                    <a:pt x="2098" y="21928"/>
                    <a:pt x="4925" y="23448"/>
                  </a:cubicBezTo>
                  <a:cubicBezTo>
                    <a:pt x="6673" y="24388"/>
                    <a:pt x="8817" y="24944"/>
                    <a:pt x="10917" y="24944"/>
                  </a:cubicBezTo>
                  <a:cubicBezTo>
                    <a:pt x="12213" y="24944"/>
                    <a:pt x="13492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1" y="13"/>
                    <a:pt x="11521" y="13"/>
                  </a:cubicBezTo>
                  <a:cubicBezTo>
                    <a:pt x="11521" y="13"/>
                    <a:pt x="11365" y="1"/>
                    <a:pt x="110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2;p70">
              <a:extLst>
                <a:ext uri="{FF2B5EF4-FFF2-40B4-BE49-F238E27FC236}">
                  <a16:creationId xmlns:a16="http://schemas.microsoft.com/office/drawing/2014/main" id="{4CF8E866-19E3-44FF-8191-764E227065FB}"/>
                </a:ext>
              </a:extLst>
            </p:cNvPr>
            <p:cNvSpPr/>
            <p:nvPr/>
          </p:nvSpPr>
          <p:spPr>
            <a:xfrm>
              <a:off x="1916022" y="3008140"/>
              <a:ext cx="407406" cy="578617"/>
            </a:xfrm>
            <a:custGeom>
              <a:avLst/>
              <a:gdLst/>
              <a:ahLst/>
              <a:cxnLst/>
              <a:rect l="l" t="t" r="r" b="b"/>
              <a:pathLst>
                <a:path w="7448" h="10578" extrusionOk="0">
                  <a:moveTo>
                    <a:pt x="6870" y="0"/>
                  </a:moveTo>
                  <a:cubicBezTo>
                    <a:pt x="4864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1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7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3;p70">
              <a:extLst>
                <a:ext uri="{FF2B5EF4-FFF2-40B4-BE49-F238E27FC236}">
                  <a16:creationId xmlns:a16="http://schemas.microsoft.com/office/drawing/2014/main" id="{9736B2C8-073E-4D81-B799-300467256B6A}"/>
                </a:ext>
              </a:extLst>
            </p:cNvPr>
            <p:cNvSpPr/>
            <p:nvPr/>
          </p:nvSpPr>
          <p:spPr>
            <a:xfrm>
              <a:off x="1799623" y="2321451"/>
              <a:ext cx="56560" cy="116456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4" y="1"/>
                    <a:pt x="0" y="487"/>
                    <a:pt x="0" y="1065"/>
                  </a:cubicBezTo>
                  <a:cubicBezTo>
                    <a:pt x="0" y="1642"/>
                    <a:pt x="244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4;p70">
              <a:extLst>
                <a:ext uri="{FF2B5EF4-FFF2-40B4-BE49-F238E27FC236}">
                  <a16:creationId xmlns:a16="http://schemas.microsoft.com/office/drawing/2014/main" id="{75CAD29D-8C37-44D0-9D2F-29736A24122A}"/>
                </a:ext>
              </a:extLst>
            </p:cNvPr>
            <p:cNvSpPr/>
            <p:nvPr/>
          </p:nvSpPr>
          <p:spPr>
            <a:xfrm>
              <a:off x="2333319" y="2331461"/>
              <a:ext cx="58256" cy="116402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4" y="0"/>
                    <a:pt x="1" y="487"/>
                    <a:pt x="1" y="1064"/>
                  </a:cubicBezTo>
                  <a:cubicBezTo>
                    <a:pt x="1" y="1642"/>
                    <a:pt x="244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5;p70">
              <a:extLst>
                <a:ext uri="{FF2B5EF4-FFF2-40B4-BE49-F238E27FC236}">
                  <a16:creationId xmlns:a16="http://schemas.microsoft.com/office/drawing/2014/main" id="{0EB57E30-581B-44A1-8F53-50C9AD115354}"/>
                </a:ext>
              </a:extLst>
            </p:cNvPr>
            <p:cNvSpPr/>
            <p:nvPr/>
          </p:nvSpPr>
          <p:spPr>
            <a:xfrm>
              <a:off x="2019074" y="2417885"/>
              <a:ext cx="71548" cy="76744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5" y="31"/>
                    <a:pt x="821" y="92"/>
                    <a:pt x="609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3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3" y="1402"/>
                    <a:pt x="686" y="1403"/>
                    <a:pt x="709" y="1403"/>
                  </a:cubicBezTo>
                  <a:cubicBezTo>
                    <a:pt x="958" y="1403"/>
                    <a:pt x="1197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2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5" y="882"/>
                    <a:pt x="305" y="822"/>
                  </a:cubicBezTo>
                  <a:cubicBezTo>
                    <a:pt x="305" y="700"/>
                    <a:pt x="517" y="518"/>
                    <a:pt x="700" y="396"/>
                  </a:cubicBezTo>
                  <a:cubicBezTo>
                    <a:pt x="913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6;p70">
              <a:extLst>
                <a:ext uri="{FF2B5EF4-FFF2-40B4-BE49-F238E27FC236}">
                  <a16:creationId xmlns:a16="http://schemas.microsoft.com/office/drawing/2014/main" id="{FF3A378E-4ED9-491E-8D22-47BDC9B7598D}"/>
                </a:ext>
              </a:extLst>
            </p:cNvPr>
            <p:cNvSpPr/>
            <p:nvPr/>
          </p:nvSpPr>
          <p:spPr>
            <a:xfrm>
              <a:off x="1723154" y="2506005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1"/>
                  </a:moveTo>
                  <a:cubicBezTo>
                    <a:pt x="517" y="1"/>
                    <a:pt x="0" y="487"/>
                    <a:pt x="0" y="1095"/>
                  </a:cubicBezTo>
                  <a:cubicBezTo>
                    <a:pt x="0" y="1703"/>
                    <a:pt x="517" y="2220"/>
                    <a:pt x="1125" y="2220"/>
                  </a:cubicBezTo>
                  <a:cubicBezTo>
                    <a:pt x="1733" y="2220"/>
                    <a:pt x="2219" y="1703"/>
                    <a:pt x="2219" y="109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7;p70">
              <a:extLst>
                <a:ext uri="{FF2B5EF4-FFF2-40B4-BE49-F238E27FC236}">
                  <a16:creationId xmlns:a16="http://schemas.microsoft.com/office/drawing/2014/main" id="{90BA7EF4-2CC4-470A-BA08-F583DCBEF45E}"/>
                </a:ext>
              </a:extLst>
            </p:cNvPr>
            <p:cNvSpPr/>
            <p:nvPr/>
          </p:nvSpPr>
          <p:spPr>
            <a:xfrm>
              <a:off x="2329982" y="2519297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1"/>
                  </a:moveTo>
                  <a:cubicBezTo>
                    <a:pt x="517" y="1"/>
                    <a:pt x="1" y="518"/>
                    <a:pt x="1" y="1126"/>
                  </a:cubicBezTo>
                  <a:cubicBezTo>
                    <a:pt x="1" y="1734"/>
                    <a:pt x="517" y="2220"/>
                    <a:pt x="1125" y="2220"/>
                  </a:cubicBezTo>
                  <a:cubicBezTo>
                    <a:pt x="1733" y="2220"/>
                    <a:pt x="2220" y="1734"/>
                    <a:pt x="2220" y="1126"/>
                  </a:cubicBezTo>
                  <a:cubicBezTo>
                    <a:pt x="2220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8;p70">
              <a:extLst>
                <a:ext uri="{FF2B5EF4-FFF2-40B4-BE49-F238E27FC236}">
                  <a16:creationId xmlns:a16="http://schemas.microsoft.com/office/drawing/2014/main" id="{753028FF-E8E0-4C84-92AF-FC0D2D4FB08F}"/>
                </a:ext>
              </a:extLst>
            </p:cNvPr>
            <p:cNvSpPr/>
            <p:nvPr/>
          </p:nvSpPr>
          <p:spPr>
            <a:xfrm>
              <a:off x="2030725" y="2554140"/>
              <a:ext cx="129748" cy="72095"/>
            </a:xfrm>
            <a:custGeom>
              <a:avLst/>
              <a:gdLst/>
              <a:ahLst/>
              <a:cxnLst/>
              <a:rect l="l" t="t" r="r" b="b"/>
              <a:pathLst>
                <a:path w="2372" h="1318" extrusionOk="0">
                  <a:moveTo>
                    <a:pt x="1706" y="1"/>
                  </a:moveTo>
                  <a:cubicBezTo>
                    <a:pt x="1695" y="1"/>
                    <a:pt x="1684" y="1"/>
                    <a:pt x="1672" y="2"/>
                  </a:cubicBezTo>
                  <a:cubicBezTo>
                    <a:pt x="1338" y="33"/>
                    <a:pt x="1064" y="337"/>
                    <a:pt x="1064" y="337"/>
                  </a:cubicBezTo>
                  <a:cubicBezTo>
                    <a:pt x="1064" y="337"/>
                    <a:pt x="1125" y="215"/>
                    <a:pt x="730" y="33"/>
                  </a:cubicBezTo>
                  <a:cubicBezTo>
                    <a:pt x="682" y="14"/>
                    <a:pt x="635" y="6"/>
                    <a:pt x="589" y="6"/>
                  </a:cubicBezTo>
                  <a:cubicBezTo>
                    <a:pt x="258" y="6"/>
                    <a:pt x="0" y="428"/>
                    <a:pt x="0" y="428"/>
                  </a:cubicBezTo>
                  <a:cubicBezTo>
                    <a:pt x="428" y="1093"/>
                    <a:pt x="829" y="1317"/>
                    <a:pt x="1175" y="1317"/>
                  </a:cubicBezTo>
                  <a:cubicBezTo>
                    <a:pt x="1889" y="1317"/>
                    <a:pt x="2371" y="367"/>
                    <a:pt x="2371" y="367"/>
                  </a:cubicBezTo>
                  <a:cubicBezTo>
                    <a:pt x="2371" y="367"/>
                    <a:pt x="2005" y="1"/>
                    <a:pt x="1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9;p70">
              <a:extLst>
                <a:ext uri="{FF2B5EF4-FFF2-40B4-BE49-F238E27FC236}">
                  <a16:creationId xmlns:a16="http://schemas.microsoft.com/office/drawing/2014/main" id="{3432D052-DB99-4605-AF69-F9C01A4EAC45}"/>
                </a:ext>
              </a:extLst>
            </p:cNvPr>
            <p:cNvSpPr/>
            <p:nvPr/>
          </p:nvSpPr>
          <p:spPr>
            <a:xfrm>
              <a:off x="2010760" y="2560868"/>
              <a:ext cx="159669" cy="46933"/>
            </a:xfrm>
            <a:custGeom>
              <a:avLst/>
              <a:gdLst/>
              <a:ahLst/>
              <a:cxnLst/>
              <a:rect l="l" t="t" r="r" b="b"/>
              <a:pathLst>
                <a:path w="2919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335" y="457"/>
                    <a:pt x="852" y="822"/>
                    <a:pt x="1460" y="852"/>
                  </a:cubicBezTo>
                  <a:cubicBezTo>
                    <a:pt x="1499" y="856"/>
                    <a:pt x="1538" y="858"/>
                    <a:pt x="1577" y="858"/>
                  </a:cubicBezTo>
                  <a:cubicBezTo>
                    <a:pt x="1841" y="858"/>
                    <a:pt x="2099" y="772"/>
                    <a:pt x="2311" y="639"/>
                  </a:cubicBezTo>
                  <a:cubicBezTo>
                    <a:pt x="2463" y="548"/>
                    <a:pt x="2554" y="457"/>
                    <a:pt x="2676" y="366"/>
                  </a:cubicBezTo>
                  <a:cubicBezTo>
                    <a:pt x="2767" y="244"/>
                    <a:pt x="2828" y="122"/>
                    <a:pt x="2919" y="1"/>
                  </a:cubicBezTo>
                  <a:lnTo>
                    <a:pt x="2919" y="1"/>
                  </a:lnTo>
                  <a:cubicBezTo>
                    <a:pt x="2676" y="183"/>
                    <a:pt x="2463" y="335"/>
                    <a:pt x="2220" y="426"/>
                  </a:cubicBezTo>
                  <a:cubicBezTo>
                    <a:pt x="1976" y="548"/>
                    <a:pt x="1733" y="578"/>
                    <a:pt x="1490" y="578"/>
                  </a:cubicBezTo>
                  <a:cubicBezTo>
                    <a:pt x="1217" y="578"/>
                    <a:pt x="973" y="487"/>
                    <a:pt x="730" y="396"/>
                  </a:cubicBezTo>
                  <a:cubicBezTo>
                    <a:pt x="487" y="274"/>
                    <a:pt x="244" y="15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0;p70">
              <a:extLst>
                <a:ext uri="{FF2B5EF4-FFF2-40B4-BE49-F238E27FC236}">
                  <a16:creationId xmlns:a16="http://schemas.microsoft.com/office/drawing/2014/main" id="{15793EE0-28D3-4A56-82FF-EFFC64C7A40F}"/>
                </a:ext>
              </a:extLst>
            </p:cNvPr>
            <p:cNvSpPr/>
            <p:nvPr/>
          </p:nvSpPr>
          <p:spPr>
            <a:xfrm>
              <a:off x="2073937" y="1460000"/>
              <a:ext cx="154856" cy="138008"/>
            </a:xfrm>
            <a:custGeom>
              <a:avLst/>
              <a:gdLst/>
              <a:ahLst/>
              <a:cxnLst/>
              <a:rect l="l" t="t" r="r" b="b"/>
              <a:pathLst>
                <a:path w="2831" h="2523" extrusionOk="0">
                  <a:moveTo>
                    <a:pt x="786" y="0"/>
                  </a:moveTo>
                  <a:cubicBezTo>
                    <a:pt x="768" y="0"/>
                    <a:pt x="750" y="2"/>
                    <a:pt x="730" y="5"/>
                  </a:cubicBezTo>
                  <a:cubicBezTo>
                    <a:pt x="1" y="127"/>
                    <a:pt x="730" y="2497"/>
                    <a:pt x="730" y="2497"/>
                  </a:cubicBezTo>
                  <a:cubicBezTo>
                    <a:pt x="776" y="2514"/>
                    <a:pt x="828" y="2522"/>
                    <a:pt x="885" y="2522"/>
                  </a:cubicBezTo>
                  <a:cubicBezTo>
                    <a:pt x="1544" y="2522"/>
                    <a:pt x="2830" y="1461"/>
                    <a:pt x="2159" y="1069"/>
                  </a:cubicBezTo>
                  <a:cubicBezTo>
                    <a:pt x="2076" y="1018"/>
                    <a:pt x="1998" y="996"/>
                    <a:pt x="1924" y="996"/>
                  </a:cubicBezTo>
                  <a:cubicBezTo>
                    <a:pt x="1378" y="996"/>
                    <a:pt x="1095" y="2224"/>
                    <a:pt x="1095" y="2224"/>
                  </a:cubicBezTo>
                  <a:cubicBezTo>
                    <a:pt x="1095" y="2224"/>
                    <a:pt x="1470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1;p70">
              <a:extLst>
                <a:ext uri="{FF2B5EF4-FFF2-40B4-BE49-F238E27FC236}">
                  <a16:creationId xmlns:a16="http://schemas.microsoft.com/office/drawing/2014/main" id="{B3F54E3C-41A0-4D3E-A010-D20612490F71}"/>
                </a:ext>
              </a:extLst>
            </p:cNvPr>
            <p:cNvSpPr/>
            <p:nvPr/>
          </p:nvSpPr>
          <p:spPr>
            <a:xfrm>
              <a:off x="2361598" y="2309855"/>
              <a:ext cx="69852" cy="69852"/>
            </a:xfrm>
            <a:custGeom>
              <a:avLst/>
              <a:gdLst/>
              <a:ahLst/>
              <a:cxnLst/>
              <a:rect l="l" t="t" r="r" b="b"/>
              <a:pathLst>
                <a:path w="1277" h="1277" extrusionOk="0">
                  <a:moveTo>
                    <a:pt x="1277" y="0"/>
                  </a:moveTo>
                  <a:lnTo>
                    <a:pt x="1277" y="0"/>
                  </a:lnTo>
                  <a:cubicBezTo>
                    <a:pt x="973" y="578"/>
                    <a:pt x="0" y="608"/>
                    <a:pt x="0" y="608"/>
                  </a:cubicBezTo>
                  <a:lnTo>
                    <a:pt x="213" y="1277"/>
                  </a:lnTo>
                  <a:cubicBezTo>
                    <a:pt x="213" y="1277"/>
                    <a:pt x="1277" y="882"/>
                    <a:pt x="1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2;p70">
              <a:extLst>
                <a:ext uri="{FF2B5EF4-FFF2-40B4-BE49-F238E27FC236}">
                  <a16:creationId xmlns:a16="http://schemas.microsoft.com/office/drawing/2014/main" id="{2A76F905-4E01-4507-BAD7-BE5EFE41893D}"/>
                </a:ext>
              </a:extLst>
            </p:cNvPr>
            <p:cNvSpPr/>
            <p:nvPr/>
          </p:nvSpPr>
          <p:spPr>
            <a:xfrm>
              <a:off x="1749738" y="2298204"/>
              <a:ext cx="69907" cy="69852"/>
            </a:xfrm>
            <a:custGeom>
              <a:avLst/>
              <a:gdLst/>
              <a:ahLst/>
              <a:cxnLst/>
              <a:rect l="l" t="t" r="r" b="b"/>
              <a:pathLst>
                <a:path w="1278" h="1277" extrusionOk="0">
                  <a:moveTo>
                    <a:pt x="1" y="0"/>
                  </a:moveTo>
                  <a:cubicBezTo>
                    <a:pt x="1" y="882"/>
                    <a:pt x="1064" y="1277"/>
                    <a:pt x="1064" y="1277"/>
                  </a:cubicBezTo>
                  <a:lnTo>
                    <a:pt x="1277" y="608"/>
                  </a:lnTo>
                  <a:cubicBezTo>
                    <a:pt x="1277" y="608"/>
                    <a:pt x="305" y="57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3;p70">
              <a:extLst>
                <a:ext uri="{FF2B5EF4-FFF2-40B4-BE49-F238E27FC236}">
                  <a16:creationId xmlns:a16="http://schemas.microsoft.com/office/drawing/2014/main" id="{AAE8C476-A1CF-4231-B342-C1ED1A406C3B}"/>
                </a:ext>
              </a:extLst>
            </p:cNvPr>
            <p:cNvSpPr/>
            <p:nvPr/>
          </p:nvSpPr>
          <p:spPr>
            <a:xfrm>
              <a:off x="1526950" y="1581377"/>
              <a:ext cx="1143941" cy="675436"/>
            </a:xfrm>
            <a:custGeom>
              <a:avLst/>
              <a:gdLst/>
              <a:ahLst/>
              <a:cxnLst/>
              <a:rect l="l" t="t" r="r" b="b"/>
              <a:pathLst>
                <a:path w="20913" h="12348" extrusionOk="0">
                  <a:moveTo>
                    <a:pt x="11055" y="0"/>
                  </a:moveTo>
                  <a:cubicBezTo>
                    <a:pt x="9615" y="0"/>
                    <a:pt x="8182" y="284"/>
                    <a:pt x="6809" y="734"/>
                  </a:cubicBezTo>
                  <a:cubicBezTo>
                    <a:pt x="5229" y="1251"/>
                    <a:pt x="3223" y="2649"/>
                    <a:pt x="2280" y="3896"/>
                  </a:cubicBezTo>
                  <a:cubicBezTo>
                    <a:pt x="1642" y="4777"/>
                    <a:pt x="305" y="6540"/>
                    <a:pt x="1" y="10886"/>
                  </a:cubicBezTo>
                  <a:cubicBezTo>
                    <a:pt x="1" y="10886"/>
                    <a:pt x="162" y="10905"/>
                    <a:pt x="456" y="10905"/>
                  </a:cubicBezTo>
                  <a:cubicBezTo>
                    <a:pt x="1769" y="10905"/>
                    <a:pt x="5728" y="10539"/>
                    <a:pt x="9727" y="6540"/>
                  </a:cubicBezTo>
                  <a:lnTo>
                    <a:pt x="9727" y="6540"/>
                  </a:lnTo>
                  <a:cubicBezTo>
                    <a:pt x="9545" y="9032"/>
                    <a:pt x="8329" y="10005"/>
                    <a:pt x="8329" y="10005"/>
                  </a:cubicBezTo>
                  <a:cubicBezTo>
                    <a:pt x="8329" y="10005"/>
                    <a:pt x="12493" y="9883"/>
                    <a:pt x="13466" y="6266"/>
                  </a:cubicBezTo>
                  <a:cubicBezTo>
                    <a:pt x="16627" y="8364"/>
                    <a:pt x="15259" y="10461"/>
                    <a:pt x="15259" y="10461"/>
                  </a:cubicBezTo>
                  <a:cubicBezTo>
                    <a:pt x="15259" y="10461"/>
                    <a:pt x="17387" y="10066"/>
                    <a:pt x="18785" y="8668"/>
                  </a:cubicBezTo>
                  <a:lnTo>
                    <a:pt x="18785" y="8668"/>
                  </a:lnTo>
                  <a:cubicBezTo>
                    <a:pt x="18694" y="8759"/>
                    <a:pt x="18785" y="9276"/>
                    <a:pt x="18816" y="9397"/>
                  </a:cubicBezTo>
                  <a:cubicBezTo>
                    <a:pt x="18816" y="9640"/>
                    <a:pt x="18846" y="9883"/>
                    <a:pt x="18907" y="10127"/>
                  </a:cubicBezTo>
                  <a:cubicBezTo>
                    <a:pt x="18998" y="10613"/>
                    <a:pt x="19150" y="11069"/>
                    <a:pt x="19423" y="11464"/>
                  </a:cubicBezTo>
                  <a:cubicBezTo>
                    <a:pt x="19606" y="11768"/>
                    <a:pt x="20062" y="12285"/>
                    <a:pt x="20427" y="12345"/>
                  </a:cubicBezTo>
                  <a:cubicBezTo>
                    <a:pt x="20437" y="12347"/>
                    <a:pt x="20448" y="12348"/>
                    <a:pt x="20458" y="12348"/>
                  </a:cubicBezTo>
                  <a:cubicBezTo>
                    <a:pt x="20884" y="12348"/>
                    <a:pt x="20912" y="11152"/>
                    <a:pt x="20882" y="10826"/>
                  </a:cubicBezTo>
                  <a:cubicBezTo>
                    <a:pt x="20882" y="9397"/>
                    <a:pt x="20487" y="7938"/>
                    <a:pt x="19971" y="6570"/>
                  </a:cubicBezTo>
                  <a:cubicBezTo>
                    <a:pt x="19727" y="5902"/>
                    <a:pt x="19423" y="5233"/>
                    <a:pt x="19089" y="4625"/>
                  </a:cubicBezTo>
                  <a:cubicBezTo>
                    <a:pt x="18420" y="3348"/>
                    <a:pt x="17509" y="2315"/>
                    <a:pt x="16293" y="1525"/>
                  </a:cubicBezTo>
                  <a:cubicBezTo>
                    <a:pt x="15259" y="826"/>
                    <a:pt x="14074" y="370"/>
                    <a:pt x="12858" y="157"/>
                  </a:cubicBezTo>
                  <a:cubicBezTo>
                    <a:pt x="12258" y="49"/>
                    <a:pt x="11656" y="0"/>
                    <a:pt x="1105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4;p70">
              <a:extLst>
                <a:ext uri="{FF2B5EF4-FFF2-40B4-BE49-F238E27FC236}">
                  <a16:creationId xmlns:a16="http://schemas.microsoft.com/office/drawing/2014/main" id="{0D8CBC0E-3349-4A40-9612-8D5B76DB0ADF}"/>
                </a:ext>
              </a:extLst>
            </p:cNvPr>
            <p:cNvSpPr/>
            <p:nvPr/>
          </p:nvSpPr>
          <p:spPr>
            <a:xfrm>
              <a:off x="1367339" y="3493592"/>
              <a:ext cx="1493091" cy="804801"/>
            </a:xfrm>
            <a:custGeom>
              <a:avLst/>
              <a:gdLst/>
              <a:ahLst/>
              <a:cxnLst/>
              <a:rect l="l" t="t" r="r" b="b"/>
              <a:pathLst>
                <a:path w="27296" h="14713" extrusionOk="0">
                  <a:moveTo>
                    <a:pt x="2827" y="1"/>
                  </a:moveTo>
                  <a:cubicBezTo>
                    <a:pt x="2827" y="1"/>
                    <a:pt x="852" y="1490"/>
                    <a:pt x="1" y="2645"/>
                  </a:cubicBezTo>
                  <a:cubicBezTo>
                    <a:pt x="1" y="2645"/>
                    <a:pt x="2068" y="14712"/>
                    <a:pt x="2037" y="14712"/>
                  </a:cubicBezTo>
                  <a:lnTo>
                    <a:pt x="24439" y="14712"/>
                  </a:lnTo>
                  <a:lnTo>
                    <a:pt x="27296" y="3344"/>
                  </a:lnTo>
                  <a:cubicBezTo>
                    <a:pt x="27296" y="3344"/>
                    <a:pt x="25715" y="1308"/>
                    <a:pt x="24804" y="548"/>
                  </a:cubicBezTo>
                  <a:cubicBezTo>
                    <a:pt x="24591" y="2098"/>
                    <a:pt x="21217" y="11916"/>
                    <a:pt x="21217" y="11916"/>
                  </a:cubicBezTo>
                  <a:lnTo>
                    <a:pt x="5016" y="12159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579;p71">
            <a:hlinkClick r:id="" action="ppaction://noaction"/>
            <a:extLst>
              <a:ext uri="{FF2B5EF4-FFF2-40B4-BE49-F238E27FC236}">
                <a16:creationId xmlns:a16="http://schemas.microsoft.com/office/drawing/2014/main" id="{68B93781-EFBF-4C62-A6E5-45ABA3B5FF00}"/>
              </a:ext>
            </a:extLst>
          </p:cNvPr>
          <p:cNvSpPr/>
          <p:nvPr/>
        </p:nvSpPr>
        <p:spPr>
          <a:xfrm>
            <a:off x="5455588" y="2779924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Pop - Rap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7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</a:t>
            </a:r>
            <a:endParaRPr dirty="0"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2" name="Google Shape;1782;p7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77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9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</a:t>
            </a:r>
            <a:endParaRPr dirty="0"/>
          </a:p>
        </p:txBody>
      </p:sp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>
            <a:stCxn id="2184" idx="4"/>
            <a:endCxn id="2185" idx="0"/>
          </p:cNvCxnSpPr>
          <p:nvPr/>
        </p:nvCxnSpPr>
        <p:spPr>
          <a:xfrm>
            <a:off x="16525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491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Trình bày</a:t>
            </a:r>
            <a:endParaRPr sz="2200" b="1" dirty="0">
              <a:solidFill>
                <a:schemeClr val="accent2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192" name="Google Shape;2192;p99"/>
          <p:cNvSpPr txBox="1"/>
          <p:nvPr/>
        </p:nvSpPr>
        <p:spPr>
          <a:xfrm>
            <a:off x="65491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Trình bày sản phẩm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2588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6028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Vào việc</a:t>
            </a:r>
            <a:endParaRPr sz="2200" b="1" dirty="0">
              <a:solidFill>
                <a:schemeClr val="accent1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197" name="Google Shape;2197;p99"/>
          <p:cNvSpPr txBox="1"/>
          <p:nvPr/>
        </p:nvSpPr>
        <p:spPr>
          <a:xfrm>
            <a:off x="46028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Bắt tay vào làm sản phẩm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92588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648575" y="3350363"/>
            <a:ext cx="19462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Lên kế hoạch</a:t>
            </a:r>
            <a:endParaRPr sz="2200" b="1" dirty="0">
              <a:solidFill>
                <a:schemeClr val="accent3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202" name="Google Shape;2202;p99"/>
          <p:cNvSpPr txBox="1"/>
          <p:nvPr/>
        </p:nvSpPr>
        <p:spPr>
          <a:xfrm>
            <a:off x="7102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Từng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bước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một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656575" y="33503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 panose="020F0502020204030204" pitchFamily="34" charset="0"/>
                <a:ea typeface="Hammersmith One"/>
                <a:cs typeface="Calibri" panose="020F0502020204030204" pitchFamily="34" charset="0"/>
                <a:sym typeface="Hammersmith One"/>
              </a:rPr>
              <a:t>Tham khảo</a:t>
            </a:r>
            <a:endParaRPr sz="2200" b="1" dirty="0">
              <a:solidFill>
                <a:schemeClr val="lt1"/>
              </a:solidFill>
              <a:latin typeface="Calibri" panose="020F0502020204030204" pitchFamily="34" charset="0"/>
              <a:ea typeface="Hammersmith One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208" name="Google Shape;2208;p99"/>
          <p:cNvSpPr txBox="1"/>
          <p:nvPr/>
        </p:nvSpPr>
        <p:spPr>
          <a:xfrm>
            <a:off x="2656575" y="3779969"/>
            <a:ext cx="1884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Tham khảo các sản phẩm tương tự và cách làm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1" name="Google Shape;2211;p99"/>
          <p:cNvSpPr/>
          <p:nvPr/>
        </p:nvSpPr>
        <p:spPr>
          <a:xfrm>
            <a:off x="3408748" y="1842955"/>
            <a:ext cx="380241" cy="31810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99"/>
          <p:cNvSpPr/>
          <p:nvPr/>
        </p:nvSpPr>
        <p:spPr>
          <a:xfrm>
            <a:off x="1467546" y="1815672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321;p140">
            <a:extLst>
              <a:ext uri="{FF2B5EF4-FFF2-40B4-BE49-F238E27FC236}">
                <a16:creationId xmlns:a16="http://schemas.microsoft.com/office/drawing/2014/main" id="{B11B9145-592A-4891-A9E6-F37AB234E614}"/>
              </a:ext>
            </a:extLst>
          </p:cNvPr>
          <p:cNvSpPr/>
          <p:nvPr/>
        </p:nvSpPr>
        <p:spPr>
          <a:xfrm>
            <a:off x="5357836" y="1814491"/>
            <a:ext cx="374678" cy="375620"/>
          </a:xfrm>
          <a:custGeom>
            <a:avLst/>
            <a:gdLst/>
            <a:ahLst/>
            <a:cxnLst/>
            <a:rect l="l" t="t" r="r" b="b"/>
            <a:pathLst>
              <a:path w="12729" h="12761" extrusionOk="0">
                <a:moveTo>
                  <a:pt x="10595" y="882"/>
                </a:moveTo>
                <a:cubicBezTo>
                  <a:pt x="11081" y="882"/>
                  <a:pt x="11558" y="1164"/>
                  <a:pt x="11752" y="1647"/>
                </a:cubicBezTo>
                <a:cubicBezTo>
                  <a:pt x="11941" y="2120"/>
                  <a:pt x="11846" y="2624"/>
                  <a:pt x="11500" y="3033"/>
                </a:cubicBezTo>
                <a:lnTo>
                  <a:pt x="11374" y="3128"/>
                </a:lnTo>
                <a:lnTo>
                  <a:pt x="9609" y="1363"/>
                </a:lnTo>
                <a:lnTo>
                  <a:pt x="9735" y="1237"/>
                </a:lnTo>
                <a:cubicBezTo>
                  <a:pt x="9979" y="994"/>
                  <a:pt x="10288" y="882"/>
                  <a:pt x="10595" y="882"/>
                </a:cubicBezTo>
                <a:close/>
                <a:moveTo>
                  <a:pt x="9011" y="1899"/>
                </a:moveTo>
                <a:lnTo>
                  <a:pt x="10807" y="3695"/>
                </a:lnTo>
                <a:lnTo>
                  <a:pt x="7656" y="6845"/>
                </a:lnTo>
                <a:lnTo>
                  <a:pt x="5860" y="5049"/>
                </a:lnTo>
                <a:lnTo>
                  <a:pt x="9011" y="1899"/>
                </a:lnTo>
                <a:close/>
                <a:moveTo>
                  <a:pt x="5293" y="5648"/>
                </a:moveTo>
                <a:lnTo>
                  <a:pt x="7057" y="7444"/>
                </a:lnTo>
                <a:lnTo>
                  <a:pt x="4065" y="10437"/>
                </a:lnTo>
                <a:lnTo>
                  <a:pt x="2300" y="8641"/>
                </a:lnTo>
                <a:lnTo>
                  <a:pt x="5293" y="5648"/>
                </a:lnTo>
                <a:close/>
                <a:moveTo>
                  <a:pt x="2017" y="9523"/>
                </a:moveTo>
                <a:lnTo>
                  <a:pt x="3245" y="10752"/>
                </a:lnTo>
                <a:lnTo>
                  <a:pt x="1733" y="11004"/>
                </a:lnTo>
                <a:lnTo>
                  <a:pt x="2017" y="9523"/>
                </a:lnTo>
                <a:close/>
                <a:moveTo>
                  <a:pt x="7762" y="1"/>
                </a:moveTo>
                <a:cubicBezTo>
                  <a:pt x="7443" y="1"/>
                  <a:pt x="7120" y="119"/>
                  <a:pt x="6868" y="355"/>
                </a:cubicBezTo>
                <a:lnTo>
                  <a:pt x="4569" y="2624"/>
                </a:lnTo>
                <a:cubicBezTo>
                  <a:pt x="4411" y="2781"/>
                  <a:pt x="4411" y="3065"/>
                  <a:pt x="4569" y="3222"/>
                </a:cubicBezTo>
                <a:cubicBezTo>
                  <a:pt x="4647" y="3301"/>
                  <a:pt x="4758" y="3340"/>
                  <a:pt x="4868" y="3340"/>
                </a:cubicBezTo>
                <a:cubicBezTo>
                  <a:pt x="4978" y="3340"/>
                  <a:pt x="5088" y="3301"/>
                  <a:pt x="5167" y="3222"/>
                </a:cubicBezTo>
                <a:lnTo>
                  <a:pt x="7436" y="922"/>
                </a:lnTo>
                <a:cubicBezTo>
                  <a:pt x="7514" y="844"/>
                  <a:pt x="7625" y="804"/>
                  <a:pt x="7735" y="804"/>
                </a:cubicBezTo>
                <a:cubicBezTo>
                  <a:pt x="7845" y="804"/>
                  <a:pt x="7955" y="844"/>
                  <a:pt x="8034" y="922"/>
                </a:cubicBezTo>
                <a:lnTo>
                  <a:pt x="8475" y="1363"/>
                </a:lnTo>
                <a:lnTo>
                  <a:pt x="5041" y="4797"/>
                </a:lnTo>
                <a:lnTo>
                  <a:pt x="1450" y="8389"/>
                </a:lnTo>
                <a:cubicBezTo>
                  <a:pt x="1418" y="8420"/>
                  <a:pt x="1387" y="8483"/>
                  <a:pt x="1355" y="8578"/>
                </a:cubicBezTo>
                <a:cubicBezTo>
                  <a:pt x="1355" y="8610"/>
                  <a:pt x="1387" y="8420"/>
                  <a:pt x="883" y="11319"/>
                </a:cubicBezTo>
                <a:lnTo>
                  <a:pt x="158" y="12044"/>
                </a:lnTo>
                <a:cubicBezTo>
                  <a:pt x="0" y="12201"/>
                  <a:pt x="0" y="12485"/>
                  <a:pt x="158" y="12642"/>
                </a:cubicBezTo>
                <a:cubicBezTo>
                  <a:pt x="237" y="12721"/>
                  <a:pt x="347" y="12760"/>
                  <a:pt x="457" y="12760"/>
                </a:cubicBezTo>
                <a:cubicBezTo>
                  <a:pt x="567" y="12760"/>
                  <a:pt x="678" y="12721"/>
                  <a:pt x="756" y="12642"/>
                </a:cubicBezTo>
                <a:lnTo>
                  <a:pt x="1450" y="11918"/>
                </a:lnTo>
                <a:cubicBezTo>
                  <a:pt x="1513" y="11918"/>
                  <a:pt x="4191" y="11445"/>
                  <a:pt x="4191" y="11445"/>
                </a:cubicBezTo>
                <a:cubicBezTo>
                  <a:pt x="4254" y="11445"/>
                  <a:pt x="4317" y="11413"/>
                  <a:pt x="4380" y="11382"/>
                </a:cubicBezTo>
                <a:lnTo>
                  <a:pt x="12130" y="3600"/>
                </a:lnTo>
                <a:cubicBezTo>
                  <a:pt x="12539" y="3222"/>
                  <a:pt x="12728" y="2718"/>
                  <a:pt x="12728" y="2151"/>
                </a:cubicBezTo>
                <a:cubicBezTo>
                  <a:pt x="12697" y="985"/>
                  <a:pt x="11783" y="72"/>
                  <a:pt x="10649" y="72"/>
                </a:cubicBezTo>
                <a:cubicBezTo>
                  <a:pt x="10082" y="72"/>
                  <a:pt x="9578" y="261"/>
                  <a:pt x="9168" y="670"/>
                </a:cubicBezTo>
                <a:lnTo>
                  <a:pt x="9074" y="765"/>
                </a:lnTo>
                <a:lnTo>
                  <a:pt x="8633" y="355"/>
                </a:lnTo>
                <a:cubicBezTo>
                  <a:pt x="8396" y="119"/>
                  <a:pt x="8081" y="1"/>
                  <a:pt x="7762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11271;p140">
            <a:extLst>
              <a:ext uri="{FF2B5EF4-FFF2-40B4-BE49-F238E27FC236}">
                <a16:creationId xmlns:a16="http://schemas.microsoft.com/office/drawing/2014/main" id="{12EC5CCD-AA3A-4276-96C0-7FB8CFA09A4B}"/>
              </a:ext>
            </a:extLst>
          </p:cNvPr>
          <p:cNvSpPr/>
          <p:nvPr/>
        </p:nvSpPr>
        <p:spPr>
          <a:xfrm>
            <a:off x="7329641" y="1815208"/>
            <a:ext cx="323667" cy="373560"/>
          </a:xfrm>
          <a:custGeom>
            <a:avLst/>
            <a:gdLst/>
            <a:ahLst/>
            <a:cxnLst/>
            <a:rect l="l" t="t" r="r" b="b"/>
            <a:pathLst>
              <a:path w="10996" h="12691" extrusionOk="0">
                <a:moveTo>
                  <a:pt x="6050" y="820"/>
                </a:moveTo>
                <a:lnTo>
                  <a:pt x="6050" y="1639"/>
                </a:lnTo>
                <a:lnTo>
                  <a:pt x="5199" y="1639"/>
                </a:lnTo>
                <a:lnTo>
                  <a:pt x="5199" y="820"/>
                </a:lnTo>
                <a:close/>
                <a:moveTo>
                  <a:pt x="9358" y="2458"/>
                </a:moveTo>
                <a:lnTo>
                  <a:pt x="9358" y="8255"/>
                </a:lnTo>
                <a:lnTo>
                  <a:pt x="1923" y="8255"/>
                </a:lnTo>
                <a:lnTo>
                  <a:pt x="1923" y="2458"/>
                </a:lnTo>
                <a:close/>
                <a:moveTo>
                  <a:pt x="9767" y="9074"/>
                </a:moveTo>
                <a:cubicBezTo>
                  <a:pt x="10019" y="9074"/>
                  <a:pt x="10177" y="9295"/>
                  <a:pt x="10208" y="9515"/>
                </a:cubicBezTo>
                <a:cubicBezTo>
                  <a:pt x="10177" y="9704"/>
                  <a:pt x="10051" y="9830"/>
                  <a:pt x="9893" y="9925"/>
                </a:cubicBezTo>
                <a:cubicBezTo>
                  <a:pt x="9862" y="9940"/>
                  <a:pt x="9893" y="9948"/>
                  <a:pt x="9594" y="9948"/>
                </a:cubicBezTo>
                <a:cubicBezTo>
                  <a:pt x="9295" y="9948"/>
                  <a:pt x="8665" y="9940"/>
                  <a:pt x="7310" y="9925"/>
                </a:cubicBezTo>
                <a:lnTo>
                  <a:pt x="1513" y="9925"/>
                </a:lnTo>
                <a:cubicBezTo>
                  <a:pt x="1324" y="9925"/>
                  <a:pt x="1166" y="9799"/>
                  <a:pt x="1103" y="9641"/>
                </a:cubicBezTo>
                <a:cubicBezTo>
                  <a:pt x="1040" y="9358"/>
                  <a:pt x="1229" y="9074"/>
                  <a:pt x="1513" y="9074"/>
                </a:cubicBezTo>
                <a:close/>
                <a:moveTo>
                  <a:pt x="4790" y="1"/>
                </a:moveTo>
                <a:cubicBezTo>
                  <a:pt x="4538" y="1"/>
                  <a:pt x="4348" y="190"/>
                  <a:pt x="4348" y="379"/>
                </a:cubicBezTo>
                <a:lnTo>
                  <a:pt x="4348" y="1639"/>
                </a:lnTo>
                <a:lnTo>
                  <a:pt x="1419" y="1639"/>
                </a:lnTo>
                <a:cubicBezTo>
                  <a:pt x="1198" y="1639"/>
                  <a:pt x="1040" y="1828"/>
                  <a:pt x="1040" y="2080"/>
                </a:cubicBezTo>
                <a:lnTo>
                  <a:pt x="1040" y="8349"/>
                </a:lnTo>
                <a:cubicBezTo>
                  <a:pt x="788" y="8413"/>
                  <a:pt x="568" y="8570"/>
                  <a:pt x="410" y="8791"/>
                </a:cubicBezTo>
                <a:cubicBezTo>
                  <a:pt x="1" y="9358"/>
                  <a:pt x="158" y="10145"/>
                  <a:pt x="725" y="10555"/>
                </a:cubicBezTo>
                <a:cubicBezTo>
                  <a:pt x="914" y="10649"/>
                  <a:pt x="1166" y="10744"/>
                  <a:pt x="1419" y="10744"/>
                </a:cubicBezTo>
                <a:lnTo>
                  <a:pt x="3277" y="10744"/>
                </a:lnTo>
                <a:lnTo>
                  <a:pt x="2679" y="12067"/>
                </a:lnTo>
                <a:cubicBezTo>
                  <a:pt x="2616" y="12288"/>
                  <a:pt x="2679" y="12508"/>
                  <a:pt x="2836" y="12634"/>
                </a:cubicBezTo>
                <a:cubicBezTo>
                  <a:pt x="2913" y="12673"/>
                  <a:pt x="2987" y="12691"/>
                  <a:pt x="3057" y="12691"/>
                </a:cubicBezTo>
                <a:cubicBezTo>
                  <a:pt x="3214" y="12691"/>
                  <a:pt x="3347" y="12598"/>
                  <a:pt x="3435" y="12445"/>
                </a:cubicBezTo>
                <a:lnTo>
                  <a:pt x="4159" y="10744"/>
                </a:lnTo>
                <a:lnTo>
                  <a:pt x="5136" y="10744"/>
                </a:lnTo>
                <a:lnTo>
                  <a:pt x="5136" y="12225"/>
                </a:lnTo>
                <a:cubicBezTo>
                  <a:pt x="5136" y="12445"/>
                  <a:pt x="5294" y="12634"/>
                  <a:pt x="5483" y="12666"/>
                </a:cubicBezTo>
                <a:cubicBezTo>
                  <a:pt x="5501" y="12668"/>
                  <a:pt x="5520" y="12669"/>
                  <a:pt x="5538" y="12669"/>
                </a:cubicBezTo>
                <a:cubicBezTo>
                  <a:pt x="5766" y="12669"/>
                  <a:pt x="5955" y="12492"/>
                  <a:pt x="5955" y="12288"/>
                </a:cubicBezTo>
                <a:lnTo>
                  <a:pt x="5955" y="10744"/>
                </a:lnTo>
                <a:lnTo>
                  <a:pt x="6932" y="10744"/>
                </a:lnTo>
                <a:lnTo>
                  <a:pt x="7657" y="12382"/>
                </a:lnTo>
                <a:cubicBezTo>
                  <a:pt x="7708" y="12538"/>
                  <a:pt x="7888" y="12651"/>
                  <a:pt x="8056" y="12651"/>
                </a:cubicBezTo>
                <a:cubicBezTo>
                  <a:pt x="8092" y="12651"/>
                  <a:pt x="8127" y="12645"/>
                  <a:pt x="8161" y="12634"/>
                </a:cubicBezTo>
                <a:cubicBezTo>
                  <a:pt x="8413" y="12540"/>
                  <a:pt x="8507" y="12256"/>
                  <a:pt x="8444" y="12067"/>
                </a:cubicBezTo>
                <a:lnTo>
                  <a:pt x="7846" y="10744"/>
                </a:lnTo>
                <a:lnTo>
                  <a:pt x="9704" y="10744"/>
                </a:lnTo>
                <a:cubicBezTo>
                  <a:pt x="10366" y="10744"/>
                  <a:pt x="10965" y="10177"/>
                  <a:pt x="10965" y="9484"/>
                </a:cubicBezTo>
                <a:cubicBezTo>
                  <a:pt x="10996" y="8980"/>
                  <a:pt x="10681" y="8507"/>
                  <a:pt x="10177" y="8349"/>
                </a:cubicBezTo>
                <a:lnTo>
                  <a:pt x="10177" y="2080"/>
                </a:lnTo>
                <a:cubicBezTo>
                  <a:pt x="10177" y="1828"/>
                  <a:pt x="9988" y="1639"/>
                  <a:pt x="9736" y="1639"/>
                </a:cubicBezTo>
                <a:lnTo>
                  <a:pt x="6869" y="1639"/>
                </a:lnTo>
                <a:lnTo>
                  <a:pt x="6869" y="379"/>
                </a:lnTo>
                <a:cubicBezTo>
                  <a:pt x="6869" y="158"/>
                  <a:pt x="6680" y="1"/>
                  <a:pt x="6428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Forte</vt:lpstr>
      <vt:lpstr>Calibri</vt:lpstr>
      <vt:lpstr>Hammersmith One</vt:lpstr>
      <vt:lpstr>Manjari</vt:lpstr>
      <vt:lpstr>Arial</vt:lpstr>
      <vt:lpstr>Anaheim</vt:lpstr>
      <vt:lpstr>Elegant Education Pack for Students by Slidesgo</vt:lpstr>
      <vt:lpstr>SoundTify Lastest Version </vt:lpstr>
      <vt:lpstr>About me</vt:lpstr>
      <vt:lpstr>Table of contents</vt:lpstr>
      <vt:lpstr>Giới thiệu </vt:lpstr>
      <vt:lpstr>SoundTify</vt:lpstr>
      <vt:lpstr>Nhu cầu</vt:lpstr>
      <vt:lpstr>Đối tượng hướng đến</vt:lpstr>
      <vt:lpstr>Quá trình</vt:lpstr>
      <vt:lpstr>Quá trình</vt:lpstr>
      <vt:lpstr>Những khó khăn</vt:lpstr>
      <vt:lpstr>Trình bày</vt:lpstr>
      <vt:lpstr>Điểm hạn chế</vt:lpstr>
      <vt:lpstr>PowerPoint Presentation</vt:lpstr>
      <vt:lpstr>Trả lời câu hỏi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SoundTify Lastest Version </dc:title>
  <dc:creator>Hoang Huu Hiep</dc:creator>
  <cp:lastModifiedBy>Hoang Huu Hiep</cp:lastModifiedBy>
  <cp:revision>1</cp:revision>
  <dcterms:modified xsi:type="dcterms:W3CDTF">2022-03-06T06:45:20Z</dcterms:modified>
</cp:coreProperties>
</file>